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8E_3AB617D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80_F5153E28.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AA_C7EBDD4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A3_F52813B8.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97_E5B34D6F.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75" r:id="rId5"/>
  </p:sldMasterIdLst>
  <p:notesMasterIdLst>
    <p:notesMasterId r:id="rId63"/>
  </p:notesMasterIdLst>
  <p:sldIdLst>
    <p:sldId id="397" r:id="rId6"/>
    <p:sldId id="257" r:id="rId7"/>
    <p:sldId id="369" r:id="rId8"/>
    <p:sldId id="370" r:id="rId9"/>
    <p:sldId id="260" r:id="rId10"/>
    <p:sldId id="261" r:id="rId11"/>
    <p:sldId id="575" r:id="rId12"/>
    <p:sldId id="372" r:id="rId13"/>
    <p:sldId id="371" r:id="rId14"/>
    <p:sldId id="398" r:id="rId15"/>
    <p:sldId id="386" r:id="rId16"/>
    <p:sldId id="385" r:id="rId17"/>
    <p:sldId id="384" r:id="rId18"/>
    <p:sldId id="423" r:id="rId19"/>
    <p:sldId id="425" r:id="rId20"/>
    <p:sldId id="426" r:id="rId21"/>
    <p:sldId id="653" r:id="rId22"/>
    <p:sldId id="376" r:id="rId23"/>
    <p:sldId id="429" r:id="rId24"/>
    <p:sldId id="655" r:id="rId25"/>
    <p:sldId id="430" r:id="rId26"/>
    <p:sldId id="390" r:id="rId27"/>
    <p:sldId id="431" r:id="rId28"/>
    <p:sldId id="432" r:id="rId29"/>
    <p:sldId id="433" r:id="rId30"/>
    <p:sldId id="434" r:id="rId31"/>
    <p:sldId id="435" r:id="rId32"/>
    <p:sldId id="654" r:id="rId33"/>
    <p:sldId id="373" r:id="rId34"/>
    <p:sldId id="399" r:id="rId35"/>
    <p:sldId id="305" r:id="rId36"/>
    <p:sldId id="420" r:id="rId37"/>
    <p:sldId id="307" r:id="rId38"/>
    <p:sldId id="419" r:id="rId39"/>
    <p:sldId id="418" r:id="rId40"/>
    <p:sldId id="417" r:id="rId41"/>
    <p:sldId id="416" r:id="rId42"/>
    <p:sldId id="415" r:id="rId43"/>
    <p:sldId id="414" r:id="rId44"/>
    <p:sldId id="413" r:id="rId45"/>
    <p:sldId id="408" r:id="rId46"/>
    <p:sldId id="407" r:id="rId47"/>
    <p:sldId id="405" r:id="rId48"/>
    <p:sldId id="404" r:id="rId49"/>
    <p:sldId id="403" r:id="rId50"/>
    <p:sldId id="402" r:id="rId51"/>
    <p:sldId id="576" r:id="rId52"/>
    <p:sldId id="320" r:id="rId53"/>
    <p:sldId id="652" r:id="rId54"/>
    <p:sldId id="651" r:id="rId55"/>
    <p:sldId id="650" r:id="rId56"/>
    <p:sldId id="649" r:id="rId57"/>
    <p:sldId id="648" r:id="rId58"/>
    <p:sldId id="422" r:id="rId59"/>
    <p:sldId id="421" r:id="rId60"/>
    <p:sldId id="321" r:id="rId61"/>
    <p:sldId id="325" r:id="rId62"/>
  </p:sldIdLst>
  <p:sldSz cx="9144000" cy="5143500" type="screen16x9"/>
  <p:notesSz cx="6858000" cy="9144000"/>
  <p:embeddedFontLst>
    <p:embeddedFont>
      <p:font typeface="Fira Sans Extra Condensed" panose="020B0604020202020204" charset="0"/>
      <p:regular r:id="rId64"/>
      <p:bold r:id="rId65"/>
      <p:italic r:id="rId66"/>
      <p:boldItalic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htwPCj1YNqMwgDa3XlnstxPE0ro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5C20D-34CF-6D66-E45C-A59BAA59868E}" name="Dassonneville Yaron" initials="DY" userId="S::yaron.dassonneville@vlaanderen.be::f00fbc3b-a7c3-459a-b6dd-9db3be5520da" providerId="AD"/>
  <p188:author id="{ED31B07F-721C-4239-82AC-44FD1497EB3F}" name="Ryckaert Kurt" initials="RK" userId="S::kurt.ryckaert@athumi.eu::0d74081d-11d8-405b-bd52-c56b0c763de8" providerId="AD"/>
  <p188:author id="{57AF2CA5-41DD-265C-AE3B-0A4D47B0E0AF}" name="x.sittminoo@ugent.be" initials="x." userId="S::urn:spo:guest#x.sittminoo@ugent.be::" providerId="AD"/>
  <p188:author id="{F12FA8E9-C86C-34FC-EE8C-D515C0139695}" name="Vangramberen Sam" initials="VS" userId="S::sam.vangramberen@vlaanderen.be::7a47b92a-5806-457e-95cf-4f817b9e146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Lorenzo Vylders (B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8605"/>
    <a:srgbClr val="E3AB05"/>
    <a:srgbClr val="FAE828"/>
    <a:srgbClr val="0D6B37"/>
    <a:srgbClr val="FE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B8A5F-963E-B147-7A10-AD54630F782A}" v="13" dt="2024-04-15T15:13:03.725"/>
    <p1510:client id="{08A5685E-AF4A-4448-BCD9-A0075BA4ECCE}" v="2" dt="2024-04-17T07:24:42.452"/>
    <p1510:client id="{4911DC8A-B894-F32F-ABAA-E14A46A17FBB}" v="1" dt="2024-04-16T08:42:26.053"/>
    <p1510:client id="{86F8931D-AE8C-2F87-EA00-8DFEF8C5AB32}" v="236" dt="2024-04-15T12:18:08.459"/>
    <p1510:client id="{97B82587-1FFE-7B51-2FFF-35E81B42B07F}" v="95" dt="2024-04-16T06:44:34.052"/>
    <p1510:client id="{D4AD3294-FC62-EF23-29F5-FC5C9779BF61}" v="4" dt="2024-04-15T11:43:32.823"/>
  </p1510:revLst>
</p1510:revInfo>
</file>

<file path=ppt/tableStyles.xml><?xml version="1.0" encoding="utf-8"?>
<a:tblStyleLst xmlns:a="http://schemas.openxmlformats.org/drawingml/2006/main" def="{FBB3C213-EA1E-4FC5-AD4B-A034A268650A}">
  <a:tblStyle styleId="{FBB3C213-EA1E-4FC5-AD4B-A034A268650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font" Target="fonts/font5.fntdata"/><Relationship Id="rId112" Type="http://schemas.microsoft.com/office/2015/10/relationships/revisionInfo" Target="revisionInfo.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1.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105" Type="http://customschemas.google.com/relationships/presentationmetadata" Target="metadata"/><Relationship Id="rId113"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108"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7.fntdata"/><Relationship Id="rId75" Type="http://schemas.openxmlformats.org/officeDocument/2006/relationships/font" Target="fonts/font12.fntdata"/><Relationship Id="rId11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3.fntdata"/><Relationship Id="rId110" Type="http://schemas.openxmlformats.org/officeDocument/2006/relationships/tableStyles" Target="tableStyles.xml"/><Relationship Id="rId61"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gramberen Sam" userId="S::sam.vangramberen@vlaanderen.be::7a47b92a-5806-457e-95cf-4f817b9e146b" providerId="AD" clId="Web-{2B5D5529-7E1D-D75A-97C6-572E66D56A08}"/>
    <pc:docChg chg="modSld">
      <pc:chgData name="Vangramberen Sam" userId="S::sam.vangramberen@vlaanderen.be::7a47b92a-5806-457e-95cf-4f817b9e146b" providerId="AD" clId="Web-{2B5D5529-7E1D-D75A-97C6-572E66D56A08}" dt="2024-04-12T12:01:14.098" v="197"/>
      <pc:docMkLst>
        <pc:docMk/>
      </pc:docMkLst>
      <pc:sldChg chg="delCm">
        <pc:chgData name="Vangramberen Sam" userId="S::sam.vangramberen@vlaanderen.be::7a47b92a-5806-457e-95cf-4f817b9e146b" providerId="AD" clId="Web-{2B5D5529-7E1D-D75A-97C6-572E66D56A08}" dt="2024-04-12T12:01:14.098" v="197"/>
        <pc:sldMkLst>
          <pc:docMk/>
          <pc:sldMk cId="0" sldId="307"/>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2B5D5529-7E1D-D75A-97C6-572E66D56A08}" dt="2024-04-12T12:01:14.098" v="197"/>
              <pc2:cmMkLst xmlns:pc2="http://schemas.microsoft.com/office/powerpoint/2019/9/main/command">
                <pc:docMk/>
                <pc:sldMk cId="0" sldId="307"/>
                <pc2:cmMk id="{292FFE3C-BDAE-4474-AE5D-D8778A78652C}"/>
              </pc2:cmMkLst>
            </pc226:cmChg>
          </p:ext>
        </pc:extLst>
      </pc:sldChg>
      <pc:sldChg chg="modSp">
        <pc:chgData name="Vangramberen Sam" userId="S::sam.vangramberen@vlaanderen.be::7a47b92a-5806-457e-95cf-4f817b9e146b" providerId="AD" clId="Web-{2B5D5529-7E1D-D75A-97C6-572E66D56A08}" dt="2024-04-12T12:00:34.956" v="196" actId="20577"/>
        <pc:sldMkLst>
          <pc:docMk/>
          <pc:sldMk cId="3607884299" sldId="385"/>
        </pc:sldMkLst>
        <pc:spChg chg="mod">
          <ac:chgData name="Vangramberen Sam" userId="S::sam.vangramberen@vlaanderen.be::7a47b92a-5806-457e-95cf-4f817b9e146b" providerId="AD" clId="Web-{2B5D5529-7E1D-D75A-97C6-572E66D56A08}" dt="2024-04-12T12:00:34.956" v="196" actId="20577"/>
          <ac:spMkLst>
            <pc:docMk/>
            <pc:sldMk cId="3607884299" sldId="385"/>
            <ac:spMk id="796" creationId="{00000000-0000-0000-0000-000000000000}"/>
          </ac:spMkLst>
        </pc:spChg>
        <pc:spChg chg="mod">
          <ac:chgData name="Vangramberen Sam" userId="S::sam.vangramberen@vlaanderen.be::7a47b92a-5806-457e-95cf-4f817b9e146b" providerId="AD" clId="Web-{2B5D5529-7E1D-D75A-97C6-572E66D56A08}" dt="2024-04-12T11:51:56.846" v="135" actId="20577"/>
          <ac:spMkLst>
            <pc:docMk/>
            <pc:sldMk cId="3607884299" sldId="385"/>
            <ac:spMk id="836" creationId="{00000000-0000-0000-0000-000000000000}"/>
          </ac:spMkLst>
        </pc:spChg>
      </pc:sldChg>
      <pc:sldChg chg="modSp modCm">
        <pc:chgData name="Vangramberen Sam" userId="S::sam.vangramberen@vlaanderen.be::7a47b92a-5806-457e-95cf-4f817b9e146b" providerId="AD" clId="Web-{2B5D5529-7E1D-D75A-97C6-572E66D56A08}" dt="2024-04-12T11:47:43.041" v="17" actId="20577"/>
        <pc:sldMkLst>
          <pc:docMk/>
          <pc:sldMk cId="985012178" sldId="398"/>
        </pc:sldMkLst>
        <pc:spChg chg="mod">
          <ac:chgData name="Vangramberen Sam" userId="S::sam.vangramberen@vlaanderen.be::7a47b92a-5806-457e-95cf-4f817b9e146b" providerId="AD" clId="Web-{2B5D5529-7E1D-D75A-97C6-572E66D56A08}" dt="2024-04-12T11:47:43.041" v="17" actId="20577"/>
          <ac:spMkLst>
            <pc:docMk/>
            <pc:sldMk cId="985012178" sldId="398"/>
            <ac:spMk id="451" creationId="{00000000-0000-0000-0000-000000000000}"/>
          </ac:spMkLst>
        </pc:spChg>
        <pc:extLst>
          <p:ext xmlns:p="http://schemas.openxmlformats.org/presentationml/2006/main" uri="{D6D511B9-2390-475A-947B-AFAB55BFBCF1}">
            <pc226:cmChg xmlns:pc226="http://schemas.microsoft.com/office/powerpoint/2022/06/main/command" chg="mod modRxn">
              <pc226:chgData name="Vangramberen Sam" userId="S::sam.vangramberen@vlaanderen.be::7a47b92a-5806-457e-95cf-4f817b9e146b" providerId="AD" clId="Web-{2B5D5529-7E1D-D75A-97C6-572E66D56A08}" dt="2024-04-12T11:47:38.306" v="16"/>
              <pc2:cmMkLst xmlns:pc2="http://schemas.microsoft.com/office/powerpoint/2019/9/main/command">
                <pc:docMk/>
                <pc:sldMk cId="985012178" sldId="398"/>
                <pc2:cmMk id="{5E20EEA9-26B3-49E8-A05E-E5798C914216}"/>
              </pc2:cmMkLst>
            </pc226:cmChg>
          </p:ext>
        </pc:extLst>
      </pc:sldChg>
    </pc:docChg>
  </pc:docChgLst>
  <pc:docChgLst>
    <pc:chgData name="Min Oo Sitt Min Oo (UGent-imec)" userId="S::x.sittminoo_ugent.be#ext#@vlaamseoverheid.onmicrosoft.com::cf445908-b08d-4096-b772-639ef15e1c51" providerId="AD" clId="Web-{08A8DC93-295D-A066-46B2-9283567DCBD8}"/>
    <pc:docChg chg="addSld delSld modSld">
      <pc:chgData name="Min Oo Sitt Min Oo (UGent-imec)" userId="S::x.sittminoo_ugent.be#ext#@vlaamseoverheid.onmicrosoft.com::cf445908-b08d-4096-b772-639ef15e1c51" providerId="AD" clId="Web-{08A8DC93-295D-A066-46B2-9283567DCBD8}" dt="2024-04-09T10:40:53.751" v="280" actId="20577"/>
      <pc:docMkLst>
        <pc:docMk/>
      </pc:docMkLst>
      <pc:sldChg chg="mod modShow">
        <pc:chgData name="Min Oo Sitt Min Oo (UGent-imec)" userId="S::x.sittminoo_ugent.be#ext#@vlaamseoverheid.onmicrosoft.com::cf445908-b08d-4096-b772-639ef15e1c51" providerId="AD" clId="Web-{08A8DC93-295D-A066-46B2-9283567DCBD8}" dt="2024-04-09T08:02:46.587" v="34"/>
        <pc:sldMkLst>
          <pc:docMk/>
          <pc:sldMk cId="0" sldId="305"/>
        </pc:sldMkLst>
      </pc:sldChg>
      <pc:sldChg chg="mod modShow">
        <pc:chgData name="Min Oo Sitt Min Oo (UGent-imec)" userId="S::x.sittminoo_ugent.be#ext#@vlaamseoverheid.onmicrosoft.com::cf445908-b08d-4096-b772-639ef15e1c51" providerId="AD" clId="Web-{08A8DC93-295D-A066-46B2-9283567DCBD8}" dt="2024-04-09T08:02:46.790" v="36"/>
        <pc:sldMkLst>
          <pc:docMk/>
          <pc:sldMk cId="0" sldId="307"/>
        </pc:sldMkLst>
      </pc:sldChg>
      <pc:sldChg chg="mod modShow">
        <pc:chgData name="Min Oo Sitt Min Oo (UGent-imec)" userId="S::x.sittminoo_ugent.be#ext#@vlaamseoverheid.onmicrosoft.com::cf445908-b08d-4096-b772-639ef15e1c51" providerId="AD" clId="Web-{08A8DC93-295D-A066-46B2-9283567DCBD8}" dt="2024-04-09T08:02:47.744" v="45"/>
        <pc:sldMkLst>
          <pc:docMk/>
          <pc:sldMk cId="4224041188" sldId="373"/>
        </pc:sldMkLst>
      </pc:sldChg>
      <pc:sldChg chg="del">
        <pc:chgData name="Min Oo Sitt Min Oo (UGent-imec)" userId="S::x.sittminoo_ugent.be#ext#@vlaamseoverheid.onmicrosoft.com::cf445908-b08d-4096-b772-639ef15e1c51" providerId="AD" clId="Web-{08A8DC93-295D-A066-46B2-9283567DCBD8}" dt="2024-04-09T08:47:03.250" v="92"/>
        <pc:sldMkLst>
          <pc:docMk/>
          <pc:sldMk cId="982666263" sldId="374"/>
        </pc:sldMkLst>
      </pc:sldChg>
      <pc:sldChg chg="del">
        <pc:chgData name="Min Oo Sitt Min Oo (UGent-imec)" userId="S::x.sittminoo_ugent.be#ext#@vlaamseoverheid.onmicrosoft.com::cf445908-b08d-4096-b772-639ef15e1c51" providerId="AD" clId="Web-{08A8DC93-295D-A066-46B2-9283567DCBD8}" dt="2024-04-09T08:47:03.250" v="93"/>
        <pc:sldMkLst>
          <pc:docMk/>
          <pc:sldMk cId="1231814183" sldId="375"/>
        </pc:sldMkLst>
      </pc:sldChg>
      <pc:sldChg chg="del">
        <pc:chgData name="Min Oo Sitt Min Oo (UGent-imec)" userId="S::x.sittminoo_ugent.be#ext#@vlaamseoverheid.onmicrosoft.com::cf445908-b08d-4096-b772-639ef15e1c51" providerId="AD" clId="Web-{08A8DC93-295D-A066-46B2-9283567DCBD8}" dt="2024-04-09T08:46:51.390" v="88"/>
        <pc:sldMkLst>
          <pc:docMk/>
          <pc:sldMk cId="3462188268" sldId="377"/>
        </pc:sldMkLst>
      </pc:sldChg>
      <pc:sldChg chg="del">
        <pc:chgData name="Min Oo Sitt Min Oo (UGent-imec)" userId="S::x.sittminoo_ugent.be#ext#@vlaamseoverheid.onmicrosoft.com::cf445908-b08d-4096-b772-639ef15e1c51" providerId="AD" clId="Web-{08A8DC93-295D-A066-46B2-9283567DCBD8}" dt="2024-04-09T08:46:51.390" v="89"/>
        <pc:sldMkLst>
          <pc:docMk/>
          <pc:sldMk cId="1650723094" sldId="378"/>
        </pc:sldMkLst>
      </pc:sldChg>
      <pc:sldChg chg="del">
        <pc:chgData name="Min Oo Sitt Min Oo (UGent-imec)" userId="S::x.sittminoo_ugent.be#ext#@vlaamseoverheid.onmicrosoft.com::cf445908-b08d-4096-b772-639ef15e1c51" providerId="AD" clId="Web-{08A8DC93-295D-A066-46B2-9283567DCBD8}" dt="2024-04-09T08:46:51.390" v="90"/>
        <pc:sldMkLst>
          <pc:docMk/>
          <pc:sldMk cId="110337142" sldId="379"/>
        </pc:sldMkLst>
      </pc:sldChg>
      <pc:sldChg chg="del">
        <pc:chgData name="Min Oo Sitt Min Oo (UGent-imec)" userId="S::x.sittminoo_ugent.be#ext#@vlaamseoverheid.onmicrosoft.com::cf445908-b08d-4096-b772-639ef15e1c51" providerId="AD" clId="Web-{08A8DC93-295D-A066-46B2-9283567DCBD8}" dt="2024-04-09T08:46:51.406" v="91"/>
        <pc:sldMkLst>
          <pc:docMk/>
          <pc:sldMk cId="2175653964" sldId="380"/>
        </pc:sldMkLst>
      </pc:sldChg>
      <pc:sldChg chg="del">
        <pc:chgData name="Min Oo Sitt Min Oo (UGent-imec)" userId="S::x.sittminoo_ugent.be#ext#@vlaamseoverheid.onmicrosoft.com::cf445908-b08d-4096-b772-639ef15e1c51" providerId="AD" clId="Web-{08A8DC93-295D-A066-46B2-9283567DCBD8}" dt="2024-04-09T08:46:26.390" v="87"/>
        <pc:sldMkLst>
          <pc:docMk/>
          <pc:sldMk cId="3452397257" sldId="381"/>
        </pc:sldMkLst>
      </pc:sldChg>
      <pc:sldChg chg="del">
        <pc:chgData name="Min Oo Sitt Min Oo (UGent-imec)" userId="S::x.sittminoo_ugent.be#ext#@vlaamseoverheid.onmicrosoft.com::cf445908-b08d-4096-b772-639ef15e1c51" providerId="AD" clId="Web-{08A8DC93-295D-A066-46B2-9283567DCBD8}" dt="2024-04-09T08:46:25.249" v="86"/>
        <pc:sldMkLst>
          <pc:docMk/>
          <pc:sldMk cId="230670442" sldId="382"/>
        </pc:sldMkLst>
      </pc:sldChg>
      <pc:sldChg chg="modSp">
        <pc:chgData name="Min Oo Sitt Min Oo (UGent-imec)" userId="S::x.sittminoo_ugent.be#ext#@vlaamseoverheid.onmicrosoft.com::cf445908-b08d-4096-b772-639ef15e1c51" providerId="AD" clId="Web-{08A8DC93-295D-A066-46B2-9283567DCBD8}" dt="2024-04-09T10:40:53.751" v="280" actId="20577"/>
        <pc:sldMkLst>
          <pc:docMk/>
          <pc:sldMk cId="4111810088" sldId="384"/>
        </pc:sldMkLst>
        <pc:spChg chg="mod">
          <ac:chgData name="Min Oo Sitt Min Oo (UGent-imec)" userId="S::x.sittminoo_ugent.be#ext#@vlaamseoverheid.onmicrosoft.com::cf445908-b08d-4096-b772-639ef15e1c51" providerId="AD" clId="Web-{08A8DC93-295D-A066-46B2-9283567DCBD8}" dt="2024-04-09T10:40:53.751" v="280" actId="20577"/>
          <ac:spMkLst>
            <pc:docMk/>
            <pc:sldMk cId="4111810088" sldId="384"/>
            <ac:spMk id="843" creationId="{00000000-0000-0000-0000-000000000000}"/>
          </ac:spMkLst>
        </pc:spChg>
      </pc:sldChg>
      <pc:sldChg chg="add del mod modShow">
        <pc:chgData name="Min Oo Sitt Min Oo (UGent-imec)" userId="S::x.sittminoo_ugent.be#ext#@vlaamseoverheid.onmicrosoft.com::cf445908-b08d-4096-b772-639ef15e1c51" providerId="AD" clId="Web-{08A8DC93-295D-A066-46B2-9283567DCBD8}" dt="2024-04-09T08:04:18.469" v="50"/>
        <pc:sldMkLst>
          <pc:docMk/>
          <pc:sldMk cId="3016338114" sldId="388"/>
        </pc:sldMkLst>
      </pc:sldChg>
      <pc:sldChg chg="add del mod modShow">
        <pc:chgData name="Min Oo Sitt Min Oo (UGent-imec)" userId="S::x.sittminoo_ugent.be#ext#@vlaamseoverheid.onmicrosoft.com::cf445908-b08d-4096-b772-639ef15e1c51" providerId="AD" clId="Web-{08A8DC93-295D-A066-46B2-9283567DCBD8}" dt="2024-04-09T08:04:18.656" v="51"/>
        <pc:sldMkLst>
          <pc:docMk/>
          <pc:sldMk cId="201485407" sldId="389"/>
        </pc:sldMkLst>
      </pc:sldChg>
      <pc:sldChg chg="modSp">
        <pc:chgData name="Min Oo Sitt Min Oo (UGent-imec)" userId="S::x.sittminoo_ugent.be#ext#@vlaamseoverheid.onmicrosoft.com::cf445908-b08d-4096-b772-639ef15e1c51" providerId="AD" clId="Web-{08A8DC93-295D-A066-46B2-9283567DCBD8}" dt="2024-04-09T08:07:40.764" v="82" actId="20577"/>
        <pc:sldMkLst>
          <pc:docMk/>
          <pc:sldMk cId="3991757856" sldId="391"/>
        </pc:sldMkLst>
        <pc:spChg chg="mod">
          <ac:chgData name="Min Oo Sitt Min Oo (UGent-imec)" userId="S::x.sittminoo_ugent.be#ext#@vlaamseoverheid.onmicrosoft.com::cf445908-b08d-4096-b772-639ef15e1c51" providerId="AD" clId="Web-{08A8DC93-295D-A066-46B2-9283567DCBD8}" dt="2024-04-09T08:07:40.764" v="82" actId="20577"/>
          <ac:spMkLst>
            <pc:docMk/>
            <pc:sldMk cId="3991757856" sldId="391"/>
            <ac:spMk id="2397" creationId="{00000000-0000-0000-0000-000000000000}"/>
          </ac:spMkLst>
        </pc:spChg>
      </pc:sldChg>
      <pc:sldChg chg="mod modShow">
        <pc:chgData name="Min Oo Sitt Min Oo (UGent-imec)" userId="S::x.sittminoo_ugent.be#ext#@vlaamseoverheid.onmicrosoft.com::cf445908-b08d-4096-b772-639ef15e1c51" providerId="AD" clId="Web-{08A8DC93-295D-A066-46B2-9283567DCBD8}" dt="2024-04-09T08:02:46.540" v="33"/>
        <pc:sldMkLst>
          <pc:docMk/>
          <pc:sldMk cId="3354445834" sldId="399"/>
        </pc:sldMkLst>
      </pc:sldChg>
      <pc:sldChg chg="mod modShow">
        <pc:chgData name="Min Oo Sitt Min Oo (UGent-imec)" userId="S::x.sittminoo_ugent.be#ext#@vlaamseoverheid.onmicrosoft.com::cf445908-b08d-4096-b772-639ef15e1c51" providerId="AD" clId="Web-{08A8DC93-295D-A066-46B2-9283567DCBD8}" dt="2024-04-09T08:02:46.290" v="30"/>
        <pc:sldMkLst>
          <pc:docMk/>
          <pc:sldMk cId="1072613551" sldId="401"/>
        </pc:sldMkLst>
      </pc:sldChg>
      <pc:sldChg chg="mod modShow">
        <pc:chgData name="Min Oo Sitt Min Oo (UGent-imec)" userId="S::x.sittminoo_ugent.be#ext#@vlaamseoverheid.onmicrosoft.com::cf445908-b08d-4096-b772-639ef15e1c51" providerId="AD" clId="Web-{08A8DC93-295D-A066-46B2-9283567DCBD8}" dt="2024-04-09T08:02:46.431" v="31"/>
        <pc:sldMkLst>
          <pc:docMk/>
          <pc:sldMk cId="1391744368" sldId="402"/>
        </pc:sldMkLst>
      </pc:sldChg>
      <pc:sldChg chg="mod modShow">
        <pc:chgData name="Min Oo Sitt Min Oo (UGent-imec)" userId="S::x.sittminoo_ugent.be#ext#@vlaamseoverheid.onmicrosoft.com::cf445908-b08d-4096-b772-639ef15e1c51" providerId="AD" clId="Web-{08A8DC93-295D-A066-46B2-9283567DCBD8}" dt="2024-04-09T08:02:46.259" v="29"/>
        <pc:sldMkLst>
          <pc:docMk/>
          <pc:sldMk cId="1096736864" sldId="403"/>
        </pc:sldMkLst>
      </pc:sldChg>
      <pc:sldChg chg="mod modShow">
        <pc:chgData name="Min Oo Sitt Min Oo (UGent-imec)" userId="S::x.sittminoo_ugent.be#ext#@vlaamseoverheid.onmicrosoft.com::cf445908-b08d-4096-b772-639ef15e1c51" providerId="AD" clId="Web-{08A8DC93-295D-A066-46B2-9283567DCBD8}" dt="2024-04-09T08:02:46.150" v="28"/>
        <pc:sldMkLst>
          <pc:docMk/>
          <pc:sldMk cId="302250218" sldId="404"/>
        </pc:sldMkLst>
      </pc:sldChg>
      <pc:sldChg chg="mod modShow">
        <pc:chgData name="Min Oo Sitt Min Oo (UGent-imec)" userId="S::x.sittminoo_ugent.be#ext#@vlaamseoverheid.onmicrosoft.com::cf445908-b08d-4096-b772-639ef15e1c51" providerId="AD" clId="Web-{08A8DC93-295D-A066-46B2-9283567DCBD8}" dt="2024-04-09T08:02:47.493" v="42"/>
        <pc:sldMkLst>
          <pc:docMk/>
          <pc:sldMk cId="1129461098" sldId="405"/>
        </pc:sldMkLst>
      </pc:sldChg>
      <pc:sldChg chg="mod modShow">
        <pc:chgData name="Min Oo Sitt Min Oo (UGent-imec)" userId="S::x.sittminoo_ugent.be#ext#@vlaamseoverheid.onmicrosoft.com::cf445908-b08d-4096-b772-639ef15e1c51" providerId="AD" clId="Web-{08A8DC93-295D-A066-46B2-9283567DCBD8}" dt="2024-04-09T08:02:47.368" v="41"/>
        <pc:sldMkLst>
          <pc:docMk/>
          <pc:sldMk cId="743371557" sldId="406"/>
        </pc:sldMkLst>
      </pc:sldChg>
      <pc:sldChg chg="mod modShow">
        <pc:chgData name="Min Oo Sitt Min Oo (UGent-imec)" userId="S::x.sittminoo_ugent.be#ext#@vlaamseoverheid.onmicrosoft.com::cf445908-b08d-4096-b772-639ef15e1c51" providerId="AD" clId="Web-{08A8DC93-295D-A066-46B2-9283567DCBD8}" dt="2024-04-09T08:02:47.337" v="40"/>
        <pc:sldMkLst>
          <pc:docMk/>
          <pc:sldMk cId="3853733231" sldId="407"/>
        </pc:sldMkLst>
      </pc:sldChg>
      <pc:sldChg chg="mod modShow">
        <pc:chgData name="Min Oo Sitt Min Oo (UGent-imec)" userId="S::x.sittminoo_ugent.be#ext#@vlaamseoverheid.onmicrosoft.com::cf445908-b08d-4096-b772-639ef15e1c51" providerId="AD" clId="Web-{08A8DC93-295D-A066-46B2-9283567DCBD8}" dt="2024-04-09T08:02:47.603" v="43"/>
        <pc:sldMkLst>
          <pc:docMk/>
          <pc:sldMk cId="4044835261" sldId="408"/>
        </pc:sldMkLst>
      </pc:sldChg>
      <pc:sldChg chg="mod modShow">
        <pc:chgData name="Min Oo Sitt Min Oo (UGent-imec)" userId="S::x.sittminoo_ugent.be#ext#@vlaamseoverheid.onmicrosoft.com::cf445908-b08d-4096-b772-639ef15e1c51" providerId="AD" clId="Web-{08A8DC93-295D-A066-46B2-9283567DCBD8}" dt="2024-04-09T08:02:46.462" v="32"/>
        <pc:sldMkLst>
          <pc:docMk/>
          <pc:sldMk cId="4044219764" sldId="409"/>
        </pc:sldMkLst>
      </pc:sldChg>
      <pc:sldChg chg="mod modShow">
        <pc:chgData name="Min Oo Sitt Min Oo (UGent-imec)" userId="S::x.sittminoo_ugent.be#ext#@vlaamseoverheid.onmicrosoft.com::cf445908-b08d-4096-b772-639ef15e1c51" providerId="AD" clId="Web-{08A8DC93-295D-A066-46B2-9283567DCBD8}" dt="2024-04-09T08:02:46.025" v="27"/>
        <pc:sldMkLst>
          <pc:docMk/>
          <pc:sldMk cId="4222784341" sldId="410"/>
        </pc:sldMkLst>
      </pc:sldChg>
      <pc:sldChg chg="mod modShow">
        <pc:chgData name="Min Oo Sitt Min Oo (UGent-imec)" userId="S::x.sittminoo_ugent.be#ext#@vlaamseoverheid.onmicrosoft.com::cf445908-b08d-4096-b772-639ef15e1c51" providerId="AD" clId="Web-{08A8DC93-295D-A066-46B2-9283567DCBD8}" dt="2024-04-09T08:02:45.900" v="26"/>
        <pc:sldMkLst>
          <pc:docMk/>
          <pc:sldMk cId="2556334926" sldId="411"/>
        </pc:sldMkLst>
      </pc:sldChg>
      <pc:sldChg chg="mod modShow">
        <pc:chgData name="Min Oo Sitt Min Oo (UGent-imec)" userId="S::x.sittminoo_ugent.be#ext#@vlaamseoverheid.onmicrosoft.com::cf445908-b08d-4096-b772-639ef15e1c51" providerId="AD" clId="Web-{08A8DC93-295D-A066-46B2-9283567DCBD8}" dt="2024-04-09T08:02:47.212" v="39"/>
        <pc:sldMkLst>
          <pc:docMk/>
          <pc:sldMk cId="286819957" sldId="413"/>
        </pc:sldMkLst>
      </pc:sldChg>
      <pc:sldChg chg="mod modShow">
        <pc:chgData name="Min Oo Sitt Min Oo (UGent-imec)" userId="S::x.sittminoo_ugent.be#ext#@vlaamseoverheid.onmicrosoft.com::cf445908-b08d-4096-b772-639ef15e1c51" providerId="AD" clId="Web-{08A8DC93-295D-A066-46B2-9283567DCBD8}" dt="2024-04-09T08:02:45.681" v="25"/>
        <pc:sldMkLst>
          <pc:docMk/>
          <pc:sldMk cId="2356639957" sldId="414"/>
        </pc:sldMkLst>
      </pc:sldChg>
      <pc:sldChg chg="mod modShow">
        <pc:chgData name="Min Oo Sitt Min Oo (UGent-imec)" userId="S::x.sittminoo_ugent.be#ext#@vlaamseoverheid.onmicrosoft.com::cf445908-b08d-4096-b772-639ef15e1c51" providerId="AD" clId="Web-{08A8DC93-295D-A066-46B2-9283567DCBD8}" dt="2024-04-09T08:02:45.587" v="24"/>
        <pc:sldMkLst>
          <pc:docMk/>
          <pc:sldMk cId="3876198061" sldId="415"/>
        </pc:sldMkLst>
      </pc:sldChg>
      <pc:sldChg chg="mod modShow">
        <pc:chgData name="Min Oo Sitt Min Oo (UGent-imec)" userId="S::x.sittminoo_ugent.be#ext#@vlaamseoverheid.onmicrosoft.com::cf445908-b08d-4096-b772-639ef15e1c51" providerId="AD" clId="Web-{08A8DC93-295D-A066-46B2-9283567DCBD8}" dt="2024-04-09T08:02:45.478" v="23"/>
        <pc:sldMkLst>
          <pc:docMk/>
          <pc:sldMk cId="1884653084" sldId="416"/>
        </pc:sldMkLst>
      </pc:sldChg>
      <pc:sldChg chg="mod modShow">
        <pc:chgData name="Min Oo Sitt Min Oo (UGent-imec)" userId="S::x.sittminoo_ugent.be#ext#@vlaamseoverheid.onmicrosoft.com::cf445908-b08d-4096-b772-639ef15e1c51" providerId="AD" clId="Web-{08A8DC93-295D-A066-46B2-9283567DCBD8}" dt="2024-04-09T08:02:47.697" v="44"/>
        <pc:sldMkLst>
          <pc:docMk/>
          <pc:sldMk cId="2962665361" sldId="417"/>
        </pc:sldMkLst>
      </pc:sldChg>
      <pc:sldChg chg="mod modShow">
        <pc:chgData name="Min Oo Sitt Min Oo (UGent-imec)" userId="S::x.sittminoo_ugent.be#ext#@vlaamseoverheid.onmicrosoft.com::cf445908-b08d-4096-b772-639ef15e1c51" providerId="AD" clId="Web-{08A8DC93-295D-A066-46B2-9283567DCBD8}" dt="2024-04-09T08:02:47.103" v="38"/>
        <pc:sldMkLst>
          <pc:docMk/>
          <pc:sldMk cId="1392880054" sldId="418"/>
        </pc:sldMkLst>
      </pc:sldChg>
      <pc:sldChg chg="mod modShow">
        <pc:chgData name="Min Oo Sitt Min Oo (UGent-imec)" userId="S::x.sittminoo_ugent.be#ext#@vlaamseoverheid.onmicrosoft.com::cf445908-b08d-4096-b772-639ef15e1c51" providerId="AD" clId="Web-{08A8DC93-295D-A066-46B2-9283567DCBD8}" dt="2024-04-09T08:02:47.040" v="37"/>
        <pc:sldMkLst>
          <pc:docMk/>
          <pc:sldMk cId="4113044408" sldId="419"/>
        </pc:sldMkLst>
      </pc:sldChg>
      <pc:sldChg chg="mod modShow">
        <pc:chgData name="Min Oo Sitt Min Oo (UGent-imec)" userId="S::x.sittminoo_ugent.be#ext#@vlaamseoverheid.onmicrosoft.com::cf445908-b08d-4096-b772-639ef15e1c51" providerId="AD" clId="Web-{08A8DC93-295D-A066-46B2-9283567DCBD8}" dt="2024-04-09T08:02:46.634" v="35"/>
        <pc:sldMkLst>
          <pc:docMk/>
          <pc:sldMk cId="1414866071" sldId="420"/>
        </pc:sldMkLst>
      </pc:sldChg>
      <pc:sldChg chg="addSp delSp modSp">
        <pc:chgData name="Min Oo Sitt Min Oo (UGent-imec)" userId="S::x.sittminoo_ugent.be#ext#@vlaamseoverheid.onmicrosoft.com::cf445908-b08d-4096-b772-639ef15e1c51" providerId="AD" clId="Web-{08A8DC93-295D-A066-46B2-9283567DCBD8}" dt="2024-04-09T10:37:11.899" v="271" actId="20577"/>
        <pc:sldMkLst>
          <pc:docMk/>
          <pc:sldMk cId="936264231" sldId="423"/>
        </pc:sldMkLst>
        <pc:spChg chg="del">
          <ac:chgData name="Min Oo Sitt Min Oo (UGent-imec)" userId="S::x.sittminoo_ugent.be#ext#@vlaamseoverheid.onmicrosoft.com::cf445908-b08d-4096-b772-639ef15e1c51" providerId="AD" clId="Web-{08A8DC93-295D-A066-46B2-9283567DCBD8}" dt="2024-04-09T09:28:35.706" v="120"/>
          <ac:spMkLst>
            <pc:docMk/>
            <pc:sldMk cId="936264231" sldId="423"/>
            <ac:spMk id="7" creationId="{87CD0F8A-368A-F820-7DD3-FA301F169099}"/>
          </ac:spMkLst>
        </pc:spChg>
        <pc:spChg chg="add mod">
          <ac:chgData name="Min Oo Sitt Min Oo (UGent-imec)" userId="S::x.sittminoo_ugent.be#ext#@vlaamseoverheid.onmicrosoft.com::cf445908-b08d-4096-b772-639ef15e1c51" providerId="AD" clId="Web-{08A8DC93-295D-A066-46B2-9283567DCBD8}" dt="2024-04-09T10:37:11.899" v="271" actId="20577"/>
          <ac:spMkLst>
            <pc:docMk/>
            <pc:sldMk cId="936264231" sldId="423"/>
            <ac:spMk id="8" creationId="{71725FD2-31D9-B6A1-B1A5-AA1ED100EFA8}"/>
          </ac:spMkLst>
        </pc:spChg>
        <pc:spChg chg="del">
          <ac:chgData name="Min Oo Sitt Min Oo (UGent-imec)" userId="S::x.sittminoo_ugent.be#ext#@vlaamseoverheid.onmicrosoft.com::cf445908-b08d-4096-b772-639ef15e1c51" providerId="AD" clId="Web-{08A8DC93-295D-A066-46B2-9283567DCBD8}" dt="2024-04-09T08:54:46.936" v="99"/>
          <ac:spMkLst>
            <pc:docMk/>
            <pc:sldMk cId="936264231" sldId="423"/>
            <ac:spMk id="10" creationId="{372D8392-7814-1AB7-B6E7-C4E0D294D9D4}"/>
          </ac:spMkLst>
        </pc:spChg>
        <pc:spChg chg="del">
          <ac:chgData name="Min Oo Sitt Min Oo (UGent-imec)" userId="S::x.sittminoo_ugent.be#ext#@vlaamseoverheid.onmicrosoft.com::cf445908-b08d-4096-b772-639ef15e1c51" providerId="AD" clId="Web-{08A8DC93-295D-A066-46B2-9283567DCBD8}" dt="2024-04-09T08:54:44.530" v="96"/>
          <ac:spMkLst>
            <pc:docMk/>
            <pc:sldMk cId="936264231" sldId="423"/>
            <ac:spMk id="11" creationId="{1F26F17F-C0DF-DA47-8FBD-D6DF00BB029A}"/>
          </ac:spMkLst>
        </pc:spChg>
        <pc:spChg chg="del">
          <ac:chgData name="Min Oo Sitt Min Oo (UGent-imec)" userId="S::x.sittminoo_ugent.be#ext#@vlaamseoverheid.onmicrosoft.com::cf445908-b08d-4096-b772-639ef15e1c51" providerId="AD" clId="Web-{08A8DC93-295D-A066-46B2-9283567DCBD8}" dt="2024-04-09T08:54:46.921" v="98"/>
          <ac:spMkLst>
            <pc:docMk/>
            <pc:sldMk cId="936264231" sldId="423"/>
            <ac:spMk id="12" creationId="{0877EB09-FF61-8B01-8614-905DD6C54CB0}"/>
          </ac:spMkLst>
        </pc:spChg>
        <pc:spChg chg="del mod">
          <ac:chgData name="Min Oo Sitt Min Oo (UGent-imec)" userId="S::x.sittminoo_ugent.be#ext#@vlaamseoverheid.onmicrosoft.com::cf445908-b08d-4096-b772-639ef15e1c51" providerId="AD" clId="Web-{08A8DC93-295D-A066-46B2-9283567DCBD8}" dt="2024-04-09T08:54:40.905" v="95"/>
          <ac:spMkLst>
            <pc:docMk/>
            <pc:sldMk cId="936264231" sldId="423"/>
            <ac:spMk id="13" creationId="{343851A5-6214-97B2-4E70-AFA82A3914CA}"/>
          </ac:spMkLst>
        </pc:spChg>
        <pc:spChg chg="del">
          <ac:chgData name="Min Oo Sitt Min Oo (UGent-imec)" userId="S::x.sittminoo_ugent.be#ext#@vlaamseoverheid.onmicrosoft.com::cf445908-b08d-4096-b772-639ef15e1c51" providerId="AD" clId="Web-{08A8DC93-295D-A066-46B2-9283567DCBD8}" dt="2024-04-09T09:28:35.706" v="119"/>
          <ac:spMkLst>
            <pc:docMk/>
            <pc:sldMk cId="936264231" sldId="423"/>
            <ac:spMk id="18" creationId="{DFEFA25E-7F95-F8D1-AAED-9CE03E682615}"/>
          </ac:spMkLst>
        </pc:spChg>
        <pc:spChg chg="del">
          <ac:chgData name="Min Oo Sitt Min Oo (UGent-imec)" userId="S::x.sittminoo_ugent.be#ext#@vlaamseoverheid.onmicrosoft.com::cf445908-b08d-4096-b772-639ef15e1c51" providerId="AD" clId="Web-{08A8DC93-295D-A066-46B2-9283567DCBD8}" dt="2024-04-09T08:54:45.358" v="97"/>
          <ac:spMkLst>
            <pc:docMk/>
            <pc:sldMk cId="936264231" sldId="423"/>
            <ac:spMk id="25" creationId="{91C77571-AF19-017A-A966-C7A4B443D09A}"/>
          </ac:spMkLst>
        </pc:spChg>
        <pc:spChg chg="del">
          <ac:chgData name="Min Oo Sitt Min Oo (UGent-imec)" userId="S::x.sittminoo_ugent.be#ext#@vlaamseoverheid.onmicrosoft.com::cf445908-b08d-4096-b772-639ef15e1c51" providerId="AD" clId="Web-{08A8DC93-295D-A066-46B2-9283567DCBD8}" dt="2024-04-09T09:28:35.706" v="139"/>
          <ac:spMkLst>
            <pc:docMk/>
            <pc:sldMk cId="936264231" sldId="423"/>
            <ac:spMk id="35" creationId="{64930009-0397-3790-E2FD-4F7FC6EDB461}"/>
          </ac:spMkLst>
        </pc:spChg>
        <pc:spChg chg="del">
          <ac:chgData name="Min Oo Sitt Min Oo (UGent-imec)" userId="S::x.sittminoo_ugent.be#ext#@vlaamseoverheid.onmicrosoft.com::cf445908-b08d-4096-b772-639ef15e1c51" providerId="AD" clId="Web-{08A8DC93-295D-A066-46B2-9283567DCBD8}" dt="2024-04-09T09:28:35.706" v="141"/>
          <ac:spMkLst>
            <pc:docMk/>
            <pc:sldMk cId="936264231" sldId="423"/>
            <ac:spMk id="36" creationId="{D00EC9B1-F63D-1642-662B-DB2A48EE50FD}"/>
          </ac:spMkLst>
        </pc:spChg>
        <pc:spChg chg="del mod">
          <ac:chgData name="Min Oo Sitt Min Oo (UGent-imec)" userId="S::x.sittminoo_ugent.be#ext#@vlaamseoverheid.onmicrosoft.com::cf445908-b08d-4096-b772-639ef15e1c51" providerId="AD" clId="Web-{08A8DC93-295D-A066-46B2-9283567DCBD8}" dt="2024-04-09T09:28:35.706" v="140"/>
          <ac:spMkLst>
            <pc:docMk/>
            <pc:sldMk cId="936264231" sldId="423"/>
            <ac:spMk id="37" creationId="{4BC137C7-C0B9-29CB-B990-1E5A1F873A5C}"/>
          </ac:spMkLst>
        </pc:spChg>
        <pc:spChg chg="mod">
          <ac:chgData name="Min Oo Sitt Min Oo (UGent-imec)" userId="S::x.sittminoo_ugent.be#ext#@vlaamseoverheid.onmicrosoft.com::cf445908-b08d-4096-b772-639ef15e1c51" providerId="AD" clId="Web-{08A8DC93-295D-A066-46B2-9283567DCBD8}" dt="2024-04-09T08:46:04.795" v="85" actId="20577"/>
          <ac:spMkLst>
            <pc:docMk/>
            <pc:sldMk cId="936264231" sldId="423"/>
            <ac:spMk id="786" creationId="{00000000-0000-0000-0000-000000000000}"/>
          </ac:spMkLst>
        </pc:spChg>
        <pc:grpChg chg="del">
          <ac:chgData name="Min Oo Sitt Min Oo (UGent-imec)" userId="S::x.sittminoo_ugent.be#ext#@vlaamseoverheid.onmicrosoft.com::cf445908-b08d-4096-b772-639ef15e1c51" providerId="AD" clId="Web-{08A8DC93-295D-A066-46B2-9283567DCBD8}" dt="2024-04-09T09:28:35.706" v="124"/>
          <ac:grpSpMkLst>
            <pc:docMk/>
            <pc:sldMk cId="936264231" sldId="423"/>
            <ac:grpSpMk id="6" creationId="{9DCE234C-AE9D-1F71-38A0-2245B906794B}"/>
          </ac:grpSpMkLst>
        </pc:grpChg>
        <pc:grpChg chg="del">
          <ac:chgData name="Min Oo Sitt Min Oo (UGent-imec)" userId="S::x.sittminoo_ugent.be#ext#@vlaamseoverheid.onmicrosoft.com::cf445908-b08d-4096-b772-639ef15e1c51" providerId="AD" clId="Web-{08A8DC93-295D-A066-46B2-9283567DCBD8}" dt="2024-04-09T09:28:35.706" v="123"/>
          <ac:grpSpMkLst>
            <pc:docMk/>
            <pc:sldMk cId="936264231" sldId="423"/>
            <ac:grpSpMk id="14" creationId="{8C014999-59DE-0F79-46C8-29C2F162BB83}"/>
          </ac:grpSpMkLst>
        </pc:grpChg>
        <pc:grpChg chg="del">
          <ac:chgData name="Min Oo Sitt Min Oo (UGent-imec)" userId="S::x.sittminoo_ugent.be#ext#@vlaamseoverheid.onmicrosoft.com::cf445908-b08d-4096-b772-639ef15e1c51" providerId="AD" clId="Web-{08A8DC93-295D-A066-46B2-9283567DCBD8}" dt="2024-04-09T09:28:35.706" v="129"/>
          <ac:grpSpMkLst>
            <pc:docMk/>
            <pc:sldMk cId="936264231" sldId="423"/>
            <ac:grpSpMk id="38" creationId="{A951B777-91F3-0669-0725-CEDFAA373073}"/>
          </ac:grpSpMkLst>
        </pc:grpChg>
        <pc:grpChg chg="del">
          <ac:chgData name="Min Oo Sitt Min Oo (UGent-imec)" userId="S::x.sittminoo_ugent.be#ext#@vlaamseoverheid.onmicrosoft.com::cf445908-b08d-4096-b772-639ef15e1c51" providerId="AD" clId="Web-{08A8DC93-295D-A066-46B2-9283567DCBD8}" dt="2024-04-09T09:28:35.706" v="128"/>
          <ac:grpSpMkLst>
            <pc:docMk/>
            <pc:sldMk cId="936264231" sldId="423"/>
            <ac:grpSpMk id="41" creationId="{67B48478-0907-6E0B-DAA6-B2B06607047E}"/>
          </ac:grpSpMkLst>
        </pc:grpChg>
        <pc:grpChg chg="del">
          <ac:chgData name="Min Oo Sitt Min Oo (UGent-imec)" userId="S::x.sittminoo_ugent.be#ext#@vlaamseoverheid.onmicrosoft.com::cf445908-b08d-4096-b772-639ef15e1c51" providerId="AD" clId="Web-{08A8DC93-295D-A066-46B2-9283567DCBD8}" dt="2024-04-09T09:28:35.706" v="126"/>
          <ac:grpSpMkLst>
            <pc:docMk/>
            <pc:sldMk cId="936264231" sldId="423"/>
            <ac:grpSpMk id="46" creationId="{AA3BFD18-01FC-5E52-E87E-C6964AA5C8CF}"/>
          </ac:grpSpMkLst>
        </pc:grpChg>
        <pc:grpChg chg="del">
          <ac:chgData name="Min Oo Sitt Min Oo (UGent-imec)" userId="S::x.sittminoo_ugent.be#ext#@vlaamseoverheid.onmicrosoft.com::cf445908-b08d-4096-b772-639ef15e1c51" providerId="AD" clId="Web-{08A8DC93-295D-A066-46B2-9283567DCBD8}" dt="2024-04-09T09:28:35.706" v="138"/>
          <ac:grpSpMkLst>
            <pc:docMk/>
            <pc:sldMk cId="936264231" sldId="423"/>
            <ac:grpSpMk id="790" creationId="{00000000-0000-0000-0000-000000000000}"/>
          </ac:grpSpMkLst>
        </pc:grpChg>
        <pc:grpChg chg="del">
          <ac:chgData name="Min Oo Sitt Min Oo (UGent-imec)" userId="S::x.sittminoo_ugent.be#ext#@vlaamseoverheid.onmicrosoft.com::cf445908-b08d-4096-b772-639ef15e1c51" providerId="AD" clId="Web-{08A8DC93-295D-A066-46B2-9283567DCBD8}" dt="2024-04-09T09:28:35.706" v="137"/>
          <ac:grpSpMkLst>
            <pc:docMk/>
            <pc:sldMk cId="936264231" sldId="423"/>
            <ac:grpSpMk id="793" creationId="{00000000-0000-0000-0000-000000000000}"/>
          </ac:grpSpMkLst>
        </pc:grpChg>
        <pc:grpChg chg="del">
          <ac:chgData name="Min Oo Sitt Min Oo (UGent-imec)" userId="S::x.sittminoo_ugent.be#ext#@vlaamseoverheid.onmicrosoft.com::cf445908-b08d-4096-b772-639ef15e1c51" providerId="AD" clId="Web-{08A8DC93-295D-A066-46B2-9283567DCBD8}" dt="2024-04-09T09:28:35.706" v="136"/>
          <ac:grpSpMkLst>
            <pc:docMk/>
            <pc:sldMk cId="936264231" sldId="423"/>
            <ac:grpSpMk id="801" creationId="{00000000-0000-0000-0000-000000000000}"/>
          </ac:grpSpMkLst>
        </pc:grpChg>
        <pc:grpChg chg="del mod">
          <ac:chgData name="Min Oo Sitt Min Oo (UGent-imec)" userId="S::x.sittminoo_ugent.be#ext#@vlaamseoverheid.onmicrosoft.com::cf445908-b08d-4096-b772-639ef15e1c51" providerId="AD" clId="Web-{08A8DC93-295D-A066-46B2-9283567DCBD8}" dt="2024-04-09T09:28:35.706" v="134"/>
          <ac:grpSpMkLst>
            <pc:docMk/>
            <pc:sldMk cId="936264231" sldId="423"/>
            <ac:grpSpMk id="807" creationId="{00000000-0000-0000-0000-000000000000}"/>
          </ac:grpSpMkLst>
        </pc:grpChg>
        <pc:grpChg chg="del mod">
          <ac:chgData name="Min Oo Sitt Min Oo (UGent-imec)" userId="S::x.sittminoo_ugent.be#ext#@vlaamseoverheid.onmicrosoft.com::cf445908-b08d-4096-b772-639ef15e1c51" providerId="AD" clId="Web-{08A8DC93-295D-A066-46B2-9283567DCBD8}" dt="2024-04-09T09:28:35.706" v="132"/>
          <ac:grpSpMkLst>
            <pc:docMk/>
            <pc:sldMk cId="936264231" sldId="423"/>
            <ac:grpSpMk id="818" creationId="{00000000-0000-0000-0000-000000000000}"/>
          </ac:grpSpMkLst>
        </pc:grpChg>
        <pc:picChg chg="add del mod">
          <ac:chgData name="Min Oo Sitt Min Oo (UGent-imec)" userId="S::x.sittminoo_ugent.be#ext#@vlaamseoverheid.onmicrosoft.com::cf445908-b08d-4096-b772-639ef15e1c51" providerId="AD" clId="Web-{08A8DC93-295D-A066-46B2-9283567DCBD8}" dt="2024-04-09T10:26:32.360" v="210"/>
          <ac:picMkLst>
            <pc:docMk/>
            <pc:sldMk cId="936264231" sldId="423"/>
            <ac:picMk id="2" creationId="{757BC074-AD71-60EB-750F-ACC46566D7BA}"/>
          </ac:picMkLst>
        </pc:picChg>
        <pc:picChg chg="add del mod">
          <ac:chgData name="Min Oo Sitt Min Oo (UGent-imec)" userId="S::x.sittminoo_ugent.be#ext#@vlaamseoverheid.onmicrosoft.com::cf445908-b08d-4096-b772-639ef15e1c51" providerId="AD" clId="Web-{08A8DC93-295D-A066-46B2-9283567DCBD8}" dt="2024-04-09T09:29:36.989" v="146"/>
          <ac:picMkLst>
            <pc:docMk/>
            <pc:sldMk cId="936264231" sldId="423"/>
            <ac:picMk id="2" creationId="{F6A21A2E-DADC-473A-D642-15EFC6809865}"/>
          </ac:picMkLst>
        </pc:picChg>
        <pc:picChg chg="add del mod">
          <ac:chgData name="Min Oo Sitt Min Oo (UGent-imec)" userId="S::x.sittminoo_ugent.be#ext#@vlaamseoverheid.onmicrosoft.com::cf445908-b08d-4096-b772-639ef15e1c51" providerId="AD" clId="Web-{08A8DC93-295D-A066-46B2-9283567DCBD8}" dt="2024-04-09T10:26:47" v="217"/>
          <ac:picMkLst>
            <pc:docMk/>
            <pc:sldMk cId="936264231" sldId="423"/>
            <ac:picMk id="3" creationId="{E3292330-FC53-E07F-DD10-504FA2B8A1EF}"/>
          </ac:picMkLst>
        </pc:picChg>
        <pc:picChg chg="add del mod">
          <ac:chgData name="Min Oo Sitt Min Oo (UGent-imec)" userId="S::x.sittminoo_ugent.be#ext#@vlaamseoverheid.onmicrosoft.com::cf445908-b08d-4096-b772-639ef15e1c51" providerId="AD" clId="Web-{08A8DC93-295D-A066-46B2-9283567DCBD8}" dt="2024-04-09T10:27:01.938" v="223"/>
          <ac:picMkLst>
            <pc:docMk/>
            <pc:sldMk cId="936264231" sldId="423"/>
            <ac:picMk id="4" creationId="{9CDDA41D-74F5-170D-4275-6A24EF59B8ED}"/>
          </ac:picMkLst>
        </pc:picChg>
        <pc:picChg chg="add del mod">
          <ac:chgData name="Min Oo Sitt Min Oo (UGent-imec)" userId="S::x.sittminoo_ugent.be#ext#@vlaamseoverheid.onmicrosoft.com::cf445908-b08d-4096-b772-639ef15e1c51" providerId="AD" clId="Web-{08A8DC93-295D-A066-46B2-9283567DCBD8}" dt="2024-04-09T09:30:15.099" v="152"/>
          <ac:picMkLst>
            <pc:docMk/>
            <pc:sldMk cId="936264231" sldId="423"/>
            <ac:picMk id="5" creationId="{177BAA40-D215-99EA-7FFB-D3B698F13064}"/>
          </ac:picMkLst>
        </pc:picChg>
        <pc:picChg chg="add del mod modCrop">
          <ac:chgData name="Min Oo Sitt Min Oo (UGent-imec)" userId="S::x.sittminoo_ugent.be#ext#@vlaamseoverheid.onmicrosoft.com::cf445908-b08d-4096-b772-639ef15e1c51" providerId="AD" clId="Web-{08A8DC93-295D-A066-46B2-9283567DCBD8}" dt="2024-04-09T10:28:49.724" v="240"/>
          <ac:picMkLst>
            <pc:docMk/>
            <pc:sldMk cId="936264231" sldId="423"/>
            <ac:picMk id="5" creationId="{B525F134-E621-4D97-A00B-F42139A6B7D1}"/>
          </ac:picMkLst>
        </pc:picChg>
        <pc:picChg chg="add mod modCrop">
          <ac:chgData name="Min Oo Sitt Min Oo (UGent-imec)" userId="S::x.sittminoo_ugent.be#ext#@vlaamseoverheid.onmicrosoft.com::cf445908-b08d-4096-b772-639ef15e1c51" providerId="AD" clId="Web-{08A8DC93-295D-A066-46B2-9283567DCBD8}" dt="2024-04-09T10:30:31.118" v="257" actId="1076"/>
          <ac:picMkLst>
            <pc:docMk/>
            <pc:sldMk cId="936264231" sldId="423"/>
            <ac:picMk id="6" creationId="{7FA5DA6F-1D37-A81B-D554-214446AA3D6D}"/>
          </ac:picMkLst>
        </pc:picChg>
        <pc:picChg chg="add del mod">
          <ac:chgData name="Min Oo Sitt Min Oo (UGent-imec)" userId="S::x.sittminoo_ugent.be#ext#@vlaamseoverheid.onmicrosoft.com::cf445908-b08d-4096-b772-639ef15e1c51" providerId="AD" clId="Web-{08A8DC93-295D-A066-46B2-9283567DCBD8}" dt="2024-04-09T09:30:23.303" v="154"/>
          <ac:picMkLst>
            <pc:docMk/>
            <pc:sldMk cId="936264231" sldId="423"/>
            <ac:picMk id="10" creationId="{E7AD4DC2-235B-E7AD-C1E8-0587E10CA6C7}"/>
          </ac:picMkLst>
        </pc:picChg>
        <pc:picChg chg="add del mod">
          <ac:chgData name="Min Oo Sitt Min Oo (UGent-imec)" userId="S::x.sittminoo_ugent.be#ext#@vlaamseoverheid.onmicrosoft.com::cf445908-b08d-4096-b772-639ef15e1c51" providerId="AD" clId="Web-{08A8DC93-295D-A066-46B2-9283567DCBD8}" dt="2024-04-09T09:31:06.820" v="156"/>
          <ac:picMkLst>
            <pc:docMk/>
            <pc:sldMk cId="936264231" sldId="423"/>
            <ac:picMk id="11" creationId="{C828D8B3-8704-0B85-6BD2-CBF05EF3954D}"/>
          </ac:picMkLst>
        </pc:picChg>
        <pc:picChg chg="add del mod">
          <ac:chgData name="Min Oo Sitt Min Oo (UGent-imec)" userId="S::x.sittminoo_ugent.be#ext#@vlaamseoverheid.onmicrosoft.com::cf445908-b08d-4096-b772-639ef15e1c51" providerId="AD" clId="Web-{08A8DC93-295D-A066-46B2-9283567DCBD8}" dt="2024-04-09T09:31:55.227" v="158"/>
          <ac:picMkLst>
            <pc:docMk/>
            <pc:sldMk cId="936264231" sldId="423"/>
            <ac:picMk id="12" creationId="{357F2D99-F445-8B33-C94C-A60E21611D3C}"/>
          </ac:picMkLst>
        </pc:picChg>
        <pc:picChg chg="add del mod">
          <ac:chgData name="Min Oo Sitt Min Oo (UGent-imec)" userId="S::x.sittminoo_ugent.be#ext#@vlaamseoverheid.onmicrosoft.com::cf445908-b08d-4096-b772-639ef15e1c51" providerId="AD" clId="Web-{08A8DC93-295D-A066-46B2-9283567DCBD8}" dt="2024-04-09T09:33:56.308" v="167"/>
          <ac:picMkLst>
            <pc:docMk/>
            <pc:sldMk cId="936264231" sldId="423"/>
            <ac:picMk id="13" creationId="{87B04539-A6BD-7ADF-0089-BC8087F787FA}"/>
          </ac:picMkLst>
        </pc:picChg>
        <pc:picChg chg="add del mod">
          <ac:chgData name="Min Oo Sitt Min Oo (UGent-imec)" userId="S::x.sittminoo_ugent.be#ext#@vlaamseoverheid.onmicrosoft.com::cf445908-b08d-4096-b772-639ef15e1c51" providerId="AD" clId="Web-{08A8DC93-295D-A066-46B2-9283567DCBD8}" dt="2024-04-09T09:36:24.280" v="174"/>
          <ac:picMkLst>
            <pc:docMk/>
            <pc:sldMk cId="936264231" sldId="423"/>
            <ac:picMk id="16" creationId="{0DF6E0DB-C063-2C30-1A43-38214B8DA5D5}"/>
          </ac:picMkLst>
        </pc:picChg>
        <pc:picChg chg="add del mod">
          <ac:chgData name="Min Oo Sitt Min Oo (UGent-imec)" userId="S::x.sittminoo_ugent.be#ext#@vlaamseoverheid.onmicrosoft.com::cf445908-b08d-4096-b772-639ef15e1c51" providerId="AD" clId="Web-{08A8DC93-295D-A066-46B2-9283567DCBD8}" dt="2024-04-09T09:37:22.907" v="179"/>
          <ac:picMkLst>
            <pc:docMk/>
            <pc:sldMk cId="936264231" sldId="423"/>
            <ac:picMk id="21" creationId="{D91C9E81-2DE0-BEBC-549B-A32B88563849}"/>
          </ac:picMkLst>
        </pc:picChg>
        <pc:picChg chg="add del mod">
          <ac:chgData name="Min Oo Sitt Min Oo (UGent-imec)" userId="S::x.sittminoo_ugent.be#ext#@vlaamseoverheid.onmicrosoft.com::cf445908-b08d-4096-b772-639ef15e1c51" providerId="AD" clId="Web-{08A8DC93-295D-A066-46B2-9283567DCBD8}" dt="2024-04-09T09:38:03.798" v="189"/>
          <ac:picMkLst>
            <pc:docMk/>
            <pc:sldMk cId="936264231" sldId="423"/>
            <ac:picMk id="22" creationId="{6659B0DD-BF51-4EF2-8699-A2CBC775B0E9}"/>
          </ac:picMkLst>
        </pc:picChg>
        <pc:picChg chg="add del mod">
          <ac:chgData name="Min Oo Sitt Min Oo (UGent-imec)" userId="S::x.sittminoo_ugent.be#ext#@vlaamseoverheid.onmicrosoft.com::cf445908-b08d-4096-b772-639ef15e1c51" providerId="AD" clId="Web-{08A8DC93-295D-A066-46B2-9283567DCBD8}" dt="2024-04-09T09:38:28.846" v="199"/>
          <ac:picMkLst>
            <pc:docMk/>
            <pc:sldMk cId="936264231" sldId="423"/>
            <ac:picMk id="23" creationId="{0B06631D-5F32-D258-34D2-BD12E41970FD}"/>
          </ac:picMkLst>
        </pc:picChg>
        <pc:picChg chg="add del mod">
          <ac:chgData name="Min Oo Sitt Min Oo (UGent-imec)" userId="S::x.sittminoo_ugent.be#ext#@vlaamseoverheid.onmicrosoft.com::cf445908-b08d-4096-b772-639ef15e1c51" providerId="AD" clId="Web-{08A8DC93-295D-A066-46B2-9283567DCBD8}" dt="2024-04-09T09:42:41.789" v="201"/>
          <ac:picMkLst>
            <pc:docMk/>
            <pc:sldMk cId="936264231" sldId="423"/>
            <ac:picMk id="24" creationId="{7F56F6E9-631F-7C81-D72B-582AD99DBDBF}"/>
          </ac:picMkLst>
        </pc:picChg>
        <pc:cxnChg chg="add del mod">
          <ac:chgData name="Min Oo Sitt Min Oo (UGent-imec)" userId="S::x.sittminoo_ugent.be#ext#@vlaamseoverheid.onmicrosoft.com::cf445908-b08d-4096-b772-639ef15e1c51" providerId="AD" clId="Web-{08A8DC93-295D-A066-46B2-9283567DCBD8}" dt="2024-04-09T08:55:41.579" v="111"/>
          <ac:cxnSpMkLst>
            <pc:docMk/>
            <pc:sldMk cId="936264231" sldId="423"/>
            <ac:cxnSpMk id="2" creationId="{6007A409-38F6-D4F7-318B-5C5FDCF16143}"/>
          </ac:cxnSpMkLst>
        </pc:cxnChg>
        <pc:cxnChg chg="del mod">
          <ac:chgData name="Min Oo Sitt Min Oo (UGent-imec)" userId="S::x.sittminoo_ugent.be#ext#@vlaamseoverheid.onmicrosoft.com::cf445908-b08d-4096-b772-639ef15e1c51" providerId="AD" clId="Web-{08A8DC93-295D-A066-46B2-9283567DCBD8}" dt="2024-04-09T08:55:15.828" v="106"/>
          <ac:cxnSpMkLst>
            <pc:docMk/>
            <pc:sldMk cId="936264231" sldId="423"/>
            <ac:cxnSpMk id="5" creationId="{B2EB425A-DED0-76B2-4182-B3FF5ACFF9E2}"/>
          </ac:cxnSpMkLst>
        </pc:cxnChg>
        <pc:cxnChg chg="del">
          <ac:chgData name="Min Oo Sitt Min Oo (UGent-imec)" userId="S::x.sittminoo_ugent.be#ext#@vlaamseoverheid.onmicrosoft.com::cf445908-b08d-4096-b772-639ef15e1c51" providerId="AD" clId="Web-{08A8DC93-295D-A066-46B2-9283567DCBD8}" dt="2024-04-09T09:28:35.706" v="130"/>
          <ac:cxnSpMkLst>
            <pc:docMk/>
            <pc:sldMk cId="936264231" sldId="423"/>
            <ac:cxnSpMk id="15" creationId="{378FE2B4-1BC7-E903-1F36-3B1E74717F16}"/>
          </ac:cxnSpMkLst>
        </pc:cxnChg>
        <pc:cxnChg chg="del">
          <ac:chgData name="Min Oo Sitt Min Oo (UGent-imec)" userId="S::x.sittminoo_ugent.be#ext#@vlaamseoverheid.onmicrosoft.com::cf445908-b08d-4096-b772-639ef15e1c51" providerId="AD" clId="Web-{08A8DC93-295D-A066-46B2-9283567DCBD8}" dt="2024-04-09T09:28:35.706" v="122"/>
          <ac:cxnSpMkLst>
            <pc:docMk/>
            <pc:sldMk cId="936264231" sldId="423"/>
            <ac:cxnSpMk id="17" creationId="{EEBEE0FC-294E-C76A-4717-A40E24D963B2}"/>
          </ac:cxnSpMkLst>
        </pc:cxnChg>
        <pc:cxnChg chg="del">
          <ac:chgData name="Min Oo Sitt Min Oo (UGent-imec)" userId="S::x.sittminoo_ugent.be#ext#@vlaamseoverheid.onmicrosoft.com::cf445908-b08d-4096-b772-639ef15e1c51" providerId="AD" clId="Web-{08A8DC93-295D-A066-46B2-9283567DCBD8}" dt="2024-04-09T09:28:35.706" v="121"/>
          <ac:cxnSpMkLst>
            <pc:docMk/>
            <pc:sldMk cId="936264231" sldId="423"/>
            <ac:cxnSpMk id="19" creationId="{D258C646-A5CE-46F1-DC8D-D0E15EF8679A}"/>
          </ac:cxnSpMkLst>
        </pc:cxnChg>
        <pc:cxnChg chg="del">
          <ac:chgData name="Min Oo Sitt Min Oo (UGent-imec)" userId="S::x.sittminoo_ugent.be#ext#@vlaamseoverheid.onmicrosoft.com::cf445908-b08d-4096-b772-639ef15e1c51" providerId="AD" clId="Web-{08A8DC93-295D-A066-46B2-9283567DCBD8}" dt="2024-04-09T09:28:35.706" v="118"/>
          <ac:cxnSpMkLst>
            <pc:docMk/>
            <pc:sldMk cId="936264231" sldId="423"/>
            <ac:cxnSpMk id="20" creationId="{BBA55253-8634-31D0-99F8-3C90CD78B48A}"/>
          </ac:cxnSpMkLst>
        </pc:cxnChg>
        <pc:cxnChg chg="del">
          <ac:chgData name="Min Oo Sitt Min Oo (UGent-imec)" userId="S::x.sittminoo_ugent.be#ext#@vlaamseoverheid.onmicrosoft.com::cf445908-b08d-4096-b772-639ef15e1c51" providerId="AD" clId="Web-{08A8DC93-295D-A066-46B2-9283567DCBD8}" dt="2024-04-09T09:28:35.706" v="127"/>
          <ac:cxnSpMkLst>
            <pc:docMk/>
            <pc:sldMk cId="936264231" sldId="423"/>
            <ac:cxnSpMk id="44" creationId="{E8BFA506-1968-7233-0A69-11987139E504}"/>
          </ac:cxnSpMkLst>
        </pc:cxnChg>
        <pc:cxnChg chg="del">
          <ac:chgData name="Min Oo Sitt Min Oo (UGent-imec)" userId="S::x.sittminoo_ugent.be#ext#@vlaamseoverheid.onmicrosoft.com::cf445908-b08d-4096-b772-639ef15e1c51" providerId="AD" clId="Web-{08A8DC93-295D-A066-46B2-9283567DCBD8}" dt="2024-04-09T09:28:35.706" v="125"/>
          <ac:cxnSpMkLst>
            <pc:docMk/>
            <pc:sldMk cId="936264231" sldId="423"/>
            <ac:cxnSpMk id="49" creationId="{A67EF381-D266-AF7C-FFCF-847BD77E3930}"/>
          </ac:cxnSpMkLst>
        </pc:cxnChg>
        <pc:cxnChg chg="del">
          <ac:chgData name="Min Oo Sitt Min Oo (UGent-imec)" userId="S::x.sittminoo_ugent.be#ext#@vlaamseoverheid.onmicrosoft.com::cf445908-b08d-4096-b772-639ef15e1c51" providerId="AD" clId="Web-{08A8DC93-295D-A066-46B2-9283567DCBD8}" dt="2024-04-09T09:28:35.706" v="135"/>
          <ac:cxnSpMkLst>
            <pc:docMk/>
            <pc:sldMk cId="936264231" sldId="423"/>
            <ac:cxnSpMk id="806" creationId="{00000000-0000-0000-0000-000000000000}"/>
          </ac:cxnSpMkLst>
        </pc:cxnChg>
        <pc:cxnChg chg="del mod">
          <ac:chgData name="Min Oo Sitt Min Oo (UGent-imec)" userId="S::x.sittminoo_ugent.be#ext#@vlaamseoverheid.onmicrosoft.com::cf445908-b08d-4096-b772-639ef15e1c51" providerId="AD" clId="Web-{08A8DC93-295D-A066-46B2-9283567DCBD8}" dt="2024-04-09T09:28:35.706" v="133"/>
          <ac:cxnSpMkLst>
            <pc:docMk/>
            <pc:sldMk cId="936264231" sldId="423"/>
            <ac:cxnSpMk id="813" creationId="{00000000-0000-0000-0000-000000000000}"/>
          </ac:cxnSpMkLst>
        </pc:cxnChg>
        <pc:cxnChg chg="del">
          <ac:chgData name="Min Oo Sitt Min Oo (UGent-imec)" userId="S::x.sittminoo_ugent.be#ext#@vlaamseoverheid.onmicrosoft.com::cf445908-b08d-4096-b772-639ef15e1c51" providerId="AD" clId="Web-{08A8DC93-295D-A066-46B2-9283567DCBD8}" dt="2024-04-09T09:28:35.706" v="131"/>
          <ac:cxnSpMkLst>
            <pc:docMk/>
            <pc:sldMk cId="936264231" sldId="423"/>
            <ac:cxnSpMk id="830" creationId="{00000000-0000-0000-0000-000000000000}"/>
          </ac:cxnSpMkLst>
        </pc:cxnChg>
      </pc:sldChg>
    </pc:docChg>
  </pc:docChgLst>
  <pc:docChgLst>
    <pc:chgData name="Vangramberen Sam" userId="S::sam.vangramberen@vlaanderen.be::7a47b92a-5806-457e-95cf-4f817b9e146b" providerId="AD" clId="Web-{86F8931D-AE8C-2F87-EA00-8DFEF8C5AB32}"/>
    <pc:docChg chg="addSld delSld modSld">
      <pc:chgData name="Vangramberen Sam" userId="S::sam.vangramberen@vlaanderen.be::7a47b92a-5806-457e-95cf-4f817b9e146b" providerId="AD" clId="Web-{86F8931D-AE8C-2F87-EA00-8DFEF8C5AB32}" dt="2024-04-15T12:18:08.240" v="214"/>
      <pc:docMkLst>
        <pc:docMk/>
      </pc:docMkLst>
      <pc:sldChg chg="del">
        <pc:chgData name="Vangramberen Sam" userId="S::sam.vangramberen@vlaanderen.be::7a47b92a-5806-457e-95cf-4f817b9e146b" providerId="AD" clId="Web-{86F8931D-AE8C-2F87-EA00-8DFEF8C5AB32}" dt="2024-04-15T09:56:32.444" v="1"/>
        <pc:sldMkLst>
          <pc:docMk/>
          <pc:sldMk cId="463813578" sldId="343"/>
        </pc:sldMkLst>
      </pc:sldChg>
      <pc:sldChg chg="addSp modSp">
        <pc:chgData name="Vangramberen Sam" userId="S::sam.vangramberen@vlaanderen.be::7a47b92a-5806-457e-95cf-4f817b9e146b" providerId="AD" clId="Web-{86F8931D-AE8C-2F87-EA00-8DFEF8C5AB32}" dt="2024-04-15T11:48:38.499" v="25" actId="20577"/>
        <pc:sldMkLst>
          <pc:docMk/>
          <pc:sldMk cId="3607884299" sldId="385"/>
        </pc:sldMkLst>
        <pc:spChg chg="mod">
          <ac:chgData name="Vangramberen Sam" userId="S::sam.vangramberen@vlaanderen.be::7a47b92a-5806-457e-95cf-4f817b9e146b" providerId="AD" clId="Web-{86F8931D-AE8C-2F87-EA00-8DFEF8C5AB32}" dt="2024-04-15T11:48:38.499" v="25" actId="20577"/>
          <ac:spMkLst>
            <pc:docMk/>
            <pc:sldMk cId="3607884299" sldId="385"/>
            <ac:spMk id="801" creationId="{00000000-0000-0000-0000-000000000000}"/>
          </ac:spMkLst>
        </pc:spChg>
        <pc:picChg chg="add mod">
          <ac:chgData name="Vangramberen Sam" userId="S::sam.vangramberen@vlaanderen.be::7a47b92a-5806-457e-95cf-4f817b9e146b" providerId="AD" clId="Web-{86F8931D-AE8C-2F87-EA00-8DFEF8C5AB32}" dt="2024-04-15T11:48:19.077" v="5" actId="1076"/>
          <ac:picMkLst>
            <pc:docMk/>
            <pc:sldMk cId="3607884299" sldId="385"/>
            <ac:picMk id="2" creationId="{B13D8783-52DA-1A86-CC6D-A7119B8EF83F}"/>
          </ac:picMkLst>
        </pc:picChg>
      </pc:sldChg>
      <pc:sldChg chg="modSp">
        <pc:chgData name="Vangramberen Sam" userId="S::sam.vangramberen@vlaanderen.be::7a47b92a-5806-457e-95cf-4f817b9e146b" providerId="AD" clId="Web-{86F8931D-AE8C-2F87-EA00-8DFEF8C5AB32}" dt="2024-04-15T12:18:08.240" v="214"/>
        <pc:sldMkLst>
          <pc:docMk/>
          <pc:sldMk cId="3354445834" sldId="399"/>
        </pc:sldMkLst>
        <pc:graphicFrameChg chg="mod modGraphic">
          <ac:chgData name="Vangramberen Sam" userId="S::sam.vangramberen@vlaanderen.be::7a47b92a-5806-457e-95cf-4f817b9e146b" providerId="AD" clId="Web-{86F8931D-AE8C-2F87-EA00-8DFEF8C5AB32}" dt="2024-04-15T12:18:08.240" v="214"/>
          <ac:graphicFrameMkLst>
            <pc:docMk/>
            <pc:sldMk cId="3354445834" sldId="399"/>
            <ac:graphicFrameMk id="685" creationId="{00000000-0000-0000-0000-000000000000}"/>
          </ac:graphicFrameMkLst>
        </pc:graphicFrameChg>
      </pc:sldChg>
      <pc:sldChg chg="del">
        <pc:chgData name="Vangramberen Sam" userId="S::sam.vangramberen@vlaanderen.be::7a47b92a-5806-457e-95cf-4f817b9e146b" providerId="AD" clId="Web-{86F8931D-AE8C-2F87-EA00-8DFEF8C5AB32}" dt="2024-04-15T09:56:26.225" v="0"/>
        <pc:sldMkLst>
          <pc:docMk/>
          <pc:sldMk cId="1487492317" sldId="400"/>
        </pc:sldMkLst>
      </pc:sldChg>
      <pc:sldChg chg="addCm">
        <pc:chgData name="Vangramberen Sam" userId="S::sam.vangramberen@vlaanderen.be::7a47b92a-5806-457e-95cf-4f817b9e146b" providerId="AD" clId="Web-{86F8931D-AE8C-2F87-EA00-8DFEF8C5AB32}" dt="2024-04-15T11:49:36.407" v="26"/>
        <pc:sldMkLst>
          <pc:docMk/>
          <pc:sldMk cId="3354123584" sldId="426"/>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86F8931D-AE8C-2F87-EA00-8DFEF8C5AB32}" dt="2024-04-15T11:49:36.407" v="26"/>
              <pc2:cmMkLst xmlns:pc2="http://schemas.microsoft.com/office/powerpoint/2019/9/main/command">
                <pc:docMk/>
                <pc:sldMk cId="3354123584" sldId="426"/>
                <pc2:cmMk id="{21B71ADE-BB7F-409F-9CDD-D6BBB906F739}"/>
              </pc2:cmMkLst>
            </pc226:cmChg>
          </p:ext>
        </pc:extLst>
      </pc:sldChg>
      <pc:sldChg chg="add replId">
        <pc:chgData name="Vangramberen Sam" userId="S::sam.vangramberen@vlaanderen.be::7a47b92a-5806-457e-95cf-4f817b9e146b" providerId="AD" clId="Web-{86F8931D-AE8C-2F87-EA00-8DFEF8C5AB32}" dt="2024-04-15T11:42:05.550" v="2"/>
        <pc:sldMkLst>
          <pc:docMk/>
          <pc:sldMk cId="1466261147" sldId="654"/>
        </pc:sldMkLst>
      </pc:sldChg>
    </pc:docChg>
  </pc:docChgLst>
  <pc:docChgLst>
    <pc:chgData name="Vangramberen Sam" userId="S::sam.vangramberen@vlaanderen.be::7a47b92a-5806-457e-95cf-4f817b9e146b" providerId="AD" clId="Web-{97B82587-1FFE-7B51-2FFF-35E81B42B07F}"/>
    <pc:docChg chg="addSld modSld">
      <pc:chgData name="Vangramberen Sam" userId="S::sam.vangramberen@vlaanderen.be::7a47b92a-5806-457e-95cf-4f817b9e146b" providerId="AD" clId="Web-{97B82587-1FFE-7B51-2FFF-35E81B42B07F}" dt="2024-04-16T06:44:32.927" v="91" actId="20577"/>
      <pc:docMkLst>
        <pc:docMk/>
      </pc:docMkLst>
      <pc:sldChg chg="modSp">
        <pc:chgData name="Vangramberen Sam" userId="S::sam.vangramberen@vlaanderen.be::7a47b92a-5806-457e-95cf-4f817b9e146b" providerId="AD" clId="Web-{97B82587-1FFE-7B51-2FFF-35E81B42B07F}" dt="2024-04-16T06:44:32.927" v="91" actId="20577"/>
        <pc:sldMkLst>
          <pc:docMk/>
          <pc:sldMk cId="1076749520" sldId="369"/>
        </pc:sldMkLst>
        <pc:spChg chg="mod">
          <ac:chgData name="Vangramberen Sam" userId="S::sam.vangramberen@vlaanderen.be::7a47b92a-5806-457e-95cf-4f817b9e146b" providerId="AD" clId="Web-{97B82587-1FFE-7B51-2FFF-35E81B42B07F}" dt="2024-04-16T06:44:32.927" v="91" actId="20577"/>
          <ac:spMkLst>
            <pc:docMk/>
            <pc:sldMk cId="1076749520" sldId="369"/>
            <ac:spMk id="724" creationId="{00000000-0000-0000-0000-000000000000}"/>
          </ac:spMkLst>
        </pc:spChg>
      </pc:sldChg>
      <pc:sldChg chg="delCm">
        <pc:chgData name="Vangramberen Sam" userId="S::sam.vangramberen@vlaanderen.be::7a47b92a-5806-457e-95cf-4f817b9e146b" providerId="AD" clId="Web-{97B82587-1FFE-7B51-2FFF-35E81B42B07F}" dt="2024-04-16T06:31:13.879" v="2"/>
        <pc:sldMkLst>
          <pc:docMk/>
          <pc:sldMk cId="4224041188" sldId="373"/>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97B82587-1FFE-7B51-2FFF-35E81B42B07F}" dt="2024-04-16T06:31:13.879" v="2"/>
              <pc2:cmMkLst xmlns:pc2="http://schemas.microsoft.com/office/powerpoint/2019/9/main/command">
                <pc:docMk/>
                <pc:sldMk cId="4224041188" sldId="373"/>
                <pc2:cmMk id="{77526260-3936-4C53-826E-F999B995AD33}"/>
              </pc2:cmMkLst>
            </pc226:cmChg>
          </p:ext>
        </pc:extLst>
      </pc:sldChg>
      <pc:sldChg chg="delCm">
        <pc:chgData name="Vangramberen Sam" userId="S::sam.vangramberen@vlaanderen.be::7a47b92a-5806-457e-95cf-4f817b9e146b" providerId="AD" clId="Web-{97B82587-1FFE-7B51-2FFF-35E81B42B07F}" dt="2024-04-16T06:24:21.768" v="0"/>
        <pc:sldMkLst>
          <pc:docMk/>
          <pc:sldMk cId="3607884299" sldId="385"/>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97B82587-1FFE-7B51-2FFF-35E81B42B07F}" dt="2024-04-16T06:24:21.768" v="0"/>
              <pc2:cmMkLst xmlns:pc2="http://schemas.microsoft.com/office/powerpoint/2019/9/main/command">
                <pc:docMk/>
                <pc:sldMk cId="3607884299" sldId="385"/>
                <pc2:cmMk id="{43B20F72-E916-4013-8FBB-79C99C73FD91}"/>
              </pc2:cmMkLst>
            </pc226:cmChg>
          </p:ext>
        </pc:extLst>
      </pc:sldChg>
      <pc:sldChg chg="add replId">
        <pc:chgData name="Vangramberen Sam" userId="S::sam.vangramberen@vlaanderen.be::7a47b92a-5806-457e-95cf-4f817b9e146b" providerId="AD" clId="Web-{97B82587-1FFE-7B51-2FFF-35E81B42B07F}" dt="2024-04-16T06:27:12.760" v="1"/>
        <pc:sldMkLst>
          <pc:docMk/>
          <pc:sldMk cId="439562681" sldId="655"/>
        </pc:sldMkLst>
      </pc:sldChg>
    </pc:docChg>
  </pc:docChgLst>
  <pc:docChgLst>
    <pc:chgData name="Vangramberen Sam" userId="S::sam.vangramberen@vlaanderen.be::7a47b92a-5806-457e-95cf-4f817b9e146b" providerId="AD" clId="Web-{FDE607D5-22C5-6F1E-E61B-E21007CE6B8E}"/>
    <pc:docChg chg="addSld delSld modSld sldOrd">
      <pc:chgData name="Vangramberen Sam" userId="S::sam.vangramberen@vlaanderen.be::7a47b92a-5806-457e-95cf-4f817b9e146b" providerId="AD" clId="Web-{FDE607D5-22C5-6F1E-E61B-E21007CE6B8E}" dt="2024-03-05T17:28:20.623" v="605" actId="1076"/>
      <pc:docMkLst>
        <pc:docMk/>
      </pc:docMkLst>
      <pc:sldChg chg="modSp">
        <pc:chgData name="Vangramberen Sam" userId="S::sam.vangramberen@vlaanderen.be::7a47b92a-5806-457e-95cf-4f817b9e146b" providerId="AD" clId="Web-{FDE607D5-22C5-6F1E-E61B-E21007CE6B8E}" dt="2024-03-05T16:22:50.075" v="21"/>
        <pc:sldMkLst>
          <pc:docMk/>
          <pc:sldMk cId="0" sldId="259"/>
        </pc:sldMkLst>
        <pc:graphicFrameChg chg="mod modGraphic">
          <ac:chgData name="Vangramberen Sam" userId="S::sam.vangramberen@vlaanderen.be::7a47b92a-5806-457e-95cf-4f817b9e146b" providerId="AD" clId="Web-{FDE607D5-22C5-6F1E-E61B-E21007CE6B8E}" dt="2024-03-05T16:22:50.075" v="21"/>
          <ac:graphicFrameMkLst>
            <pc:docMk/>
            <pc:sldMk cId="0" sldId="259"/>
            <ac:graphicFrameMk id="217" creationId="{00000000-0000-0000-0000-000000000000}"/>
          </ac:graphicFrameMkLst>
        </pc:graphicFrameChg>
      </pc:sldChg>
      <pc:sldChg chg="modSp">
        <pc:chgData name="Vangramberen Sam" userId="S::sam.vangramberen@vlaanderen.be::7a47b92a-5806-457e-95cf-4f817b9e146b" providerId="AD" clId="Web-{FDE607D5-22C5-6F1E-E61B-E21007CE6B8E}" dt="2024-03-05T16:24:11.296" v="33" actId="20577"/>
        <pc:sldMkLst>
          <pc:docMk/>
          <pc:sldMk cId="0" sldId="274"/>
        </pc:sldMkLst>
        <pc:spChg chg="mod">
          <ac:chgData name="Vangramberen Sam" userId="S::sam.vangramberen@vlaanderen.be::7a47b92a-5806-457e-95cf-4f817b9e146b" providerId="AD" clId="Web-{FDE607D5-22C5-6F1E-E61B-E21007CE6B8E}" dt="2024-03-05T16:24:11.296" v="33" actId="20577"/>
          <ac:spMkLst>
            <pc:docMk/>
            <pc:sldMk cId="0" sldId="274"/>
            <ac:spMk id="359" creationId="{00000000-0000-0000-0000-000000000000}"/>
          </ac:spMkLst>
        </pc:spChg>
      </pc:sldChg>
      <pc:sldChg chg="modSp">
        <pc:chgData name="Vangramberen Sam" userId="S::sam.vangramberen@vlaanderen.be::7a47b92a-5806-457e-95cf-4f817b9e146b" providerId="AD" clId="Web-{FDE607D5-22C5-6F1E-E61B-E21007CE6B8E}" dt="2024-03-05T16:24:59.750" v="42" actId="20577"/>
        <pc:sldMkLst>
          <pc:docMk/>
          <pc:sldMk cId="0" sldId="304"/>
        </pc:sldMkLst>
        <pc:spChg chg="mod">
          <ac:chgData name="Vangramberen Sam" userId="S::sam.vangramberen@vlaanderen.be::7a47b92a-5806-457e-95cf-4f817b9e146b" providerId="AD" clId="Web-{FDE607D5-22C5-6F1E-E61B-E21007CE6B8E}" dt="2024-03-05T16:24:59.750" v="42" actId="20577"/>
          <ac:spMkLst>
            <pc:docMk/>
            <pc:sldMk cId="0" sldId="304"/>
            <ac:spMk id="772" creationId="{00000000-0000-0000-0000-000000000000}"/>
          </ac:spMkLst>
        </pc:spChg>
      </pc:sldChg>
      <pc:sldChg chg="modSp">
        <pc:chgData name="Vangramberen Sam" userId="S::sam.vangramberen@vlaanderen.be::7a47b92a-5806-457e-95cf-4f817b9e146b" providerId="AD" clId="Web-{FDE607D5-22C5-6F1E-E61B-E21007CE6B8E}" dt="2024-03-05T16:25:10.579" v="44" actId="20577"/>
        <pc:sldMkLst>
          <pc:docMk/>
          <pc:sldMk cId="0" sldId="305"/>
        </pc:sldMkLst>
        <pc:spChg chg="mod">
          <ac:chgData name="Vangramberen Sam" userId="S::sam.vangramberen@vlaanderen.be::7a47b92a-5806-457e-95cf-4f817b9e146b" providerId="AD" clId="Web-{FDE607D5-22C5-6F1E-E61B-E21007CE6B8E}" dt="2024-03-05T16:25:10.579" v="44" actId="20577"/>
          <ac:spMkLst>
            <pc:docMk/>
            <pc:sldMk cId="0" sldId="305"/>
            <ac:spMk id="781" creationId="{00000000-0000-0000-0000-000000000000}"/>
          </ac:spMkLst>
        </pc:spChg>
      </pc:sldChg>
      <pc:sldChg chg="addSp delSp modSp">
        <pc:chgData name="Vangramberen Sam" userId="S::sam.vangramberen@vlaanderen.be::7a47b92a-5806-457e-95cf-4f817b9e146b" providerId="AD" clId="Web-{FDE607D5-22C5-6F1E-E61B-E21007CE6B8E}" dt="2024-03-05T16:50:07.964" v="93" actId="1076"/>
        <pc:sldMkLst>
          <pc:docMk/>
          <pc:sldMk cId="0" sldId="306"/>
        </pc:sldMkLst>
        <pc:spChg chg="mod">
          <ac:chgData name="Vangramberen Sam" userId="S::sam.vangramberen@vlaanderen.be::7a47b92a-5806-457e-95cf-4f817b9e146b" providerId="AD" clId="Web-{FDE607D5-22C5-6F1E-E61B-E21007CE6B8E}" dt="2024-03-05T16:50:01.058" v="91" actId="1076"/>
          <ac:spMkLst>
            <pc:docMk/>
            <pc:sldMk cId="0" sldId="306"/>
            <ac:spMk id="10" creationId="{372D8392-7814-1AB7-B6E7-C4E0D294D9D4}"/>
          </ac:spMkLst>
        </pc:spChg>
        <pc:spChg chg="mod">
          <ac:chgData name="Vangramberen Sam" userId="S::sam.vangramberen@vlaanderen.be::7a47b92a-5806-457e-95cf-4f817b9e146b" providerId="AD" clId="Web-{FDE607D5-22C5-6F1E-E61B-E21007CE6B8E}" dt="2024-03-05T16:49:59.261" v="90" actId="1076"/>
          <ac:spMkLst>
            <pc:docMk/>
            <pc:sldMk cId="0" sldId="306"/>
            <ac:spMk id="12" creationId="{0877EB09-FF61-8B01-8614-905DD6C54CB0}"/>
          </ac:spMkLst>
        </pc:spChg>
        <pc:spChg chg="mod">
          <ac:chgData name="Vangramberen Sam" userId="S::sam.vangramberen@vlaanderen.be::7a47b92a-5806-457e-95cf-4f817b9e146b" providerId="AD" clId="Web-{FDE607D5-22C5-6F1E-E61B-E21007CE6B8E}" dt="2024-03-05T16:50:03.199" v="92" actId="1076"/>
          <ac:spMkLst>
            <pc:docMk/>
            <pc:sldMk cId="0" sldId="306"/>
            <ac:spMk id="14" creationId="{F07BA3C0-D940-D615-0179-302EA8CD227F}"/>
          </ac:spMkLst>
        </pc:spChg>
        <pc:spChg chg="mod">
          <ac:chgData name="Vangramberen Sam" userId="S::sam.vangramberen@vlaanderen.be::7a47b92a-5806-457e-95cf-4f817b9e146b" providerId="AD" clId="Web-{FDE607D5-22C5-6F1E-E61B-E21007CE6B8E}" dt="2024-03-05T16:25:31.173" v="55" actId="1076"/>
          <ac:spMkLst>
            <pc:docMk/>
            <pc:sldMk cId="0" sldId="306"/>
            <ac:spMk id="786" creationId="{00000000-0000-0000-0000-000000000000}"/>
          </ac:spMkLst>
        </pc:spChg>
        <pc:grpChg chg="mod">
          <ac:chgData name="Vangramberen Sam" userId="S::sam.vangramberen@vlaanderen.be::7a47b92a-5806-457e-95cf-4f817b9e146b" providerId="AD" clId="Web-{FDE607D5-22C5-6F1E-E61B-E21007CE6B8E}" dt="2024-03-05T16:49:23.744" v="83" actId="1076"/>
          <ac:grpSpMkLst>
            <pc:docMk/>
            <pc:sldMk cId="0" sldId="306"/>
            <ac:grpSpMk id="790" creationId="{00000000-0000-0000-0000-000000000000}"/>
          </ac:grpSpMkLst>
        </pc:grpChg>
        <pc:grpChg chg="del">
          <ac:chgData name="Vangramberen Sam" userId="S::sam.vangramberen@vlaanderen.be::7a47b92a-5806-457e-95cf-4f817b9e146b" providerId="AD" clId="Web-{FDE607D5-22C5-6F1E-E61B-E21007CE6B8E}" dt="2024-03-05T16:26:57.551" v="71"/>
          <ac:grpSpMkLst>
            <pc:docMk/>
            <pc:sldMk cId="0" sldId="306"/>
            <ac:grpSpMk id="827" creationId="{00000000-0000-0000-0000-000000000000}"/>
          </ac:grpSpMkLst>
        </pc:grpChg>
        <pc:cxnChg chg="add mod">
          <ac:chgData name="Vangramberen Sam" userId="S::sam.vangramberen@vlaanderen.be::7a47b92a-5806-457e-95cf-4f817b9e146b" providerId="AD" clId="Web-{FDE607D5-22C5-6F1E-E61B-E21007CE6B8E}" dt="2024-03-05T16:42:06.123" v="76" actId="14100"/>
          <ac:cxnSpMkLst>
            <pc:docMk/>
            <pc:sldMk cId="0" sldId="306"/>
            <ac:cxnSpMk id="15" creationId="{99CA9045-DE0A-965B-0106-02BF771B6314}"/>
          </ac:cxnSpMkLst>
        </pc:cxnChg>
        <pc:cxnChg chg="del">
          <ac:chgData name="Vangramberen Sam" userId="S::sam.vangramberen@vlaanderen.be::7a47b92a-5806-457e-95cf-4f817b9e146b" providerId="AD" clId="Web-{FDE607D5-22C5-6F1E-E61B-E21007CE6B8E}" dt="2024-03-05T16:26:57.551" v="70"/>
          <ac:cxnSpMkLst>
            <pc:docMk/>
            <pc:sldMk cId="0" sldId="306"/>
            <ac:cxnSpMk id="17" creationId="{307037F0-8CF9-B200-33BC-504337065830}"/>
          </ac:cxnSpMkLst>
        </pc:cxnChg>
        <pc:cxnChg chg="mod">
          <ac:chgData name="Vangramberen Sam" userId="S::sam.vangramberen@vlaanderen.be::7a47b92a-5806-457e-95cf-4f817b9e146b" providerId="AD" clId="Web-{FDE607D5-22C5-6F1E-E61B-E21007CE6B8E}" dt="2024-03-05T16:50:07.964" v="93" actId="1076"/>
          <ac:cxnSpMkLst>
            <pc:docMk/>
            <pc:sldMk cId="0" sldId="306"/>
            <ac:cxnSpMk id="817" creationId="{00000000-0000-0000-0000-000000000000}"/>
          </ac:cxnSpMkLst>
        </pc:cxnChg>
        <pc:cxnChg chg="del">
          <ac:chgData name="Vangramberen Sam" userId="S::sam.vangramberen@vlaanderen.be::7a47b92a-5806-457e-95cf-4f817b9e146b" providerId="AD" clId="Web-{FDE607D5-22C5-6F1E-E61B-E21007CE6B8E}" dt="2024-03-05T16:42:00.904" v="73"/>
          <ac:cxnSpMkLst>
            <pc:docMk/>
            <pc:sldMk cId="0" sldId="306"/>
            <ac:cxnSpMk id="831" creationId="{00000000-0000-0000-0000-000000000000}"/>
          </ac:cxnSpMkLst>
        </pc:cxnChg>
        <pc:cxnChg chg="mod">
          <ac:chgData name="Vangramberen Sam" userId="S::sam.vangramberen@vlaanderen.be::7a47b92a-5806-457e-95cf-4f817b9e146b" providerId="AD" clId="Web-{FDE607D5-22C5-6F1E-E61B-E21007CE6B8E}" dt="2024-03-05T16:42:08.732" v="77" actId="14100"/>
          <ac:cxnSpMkLst>
            <pc:docMk/>
            <pc:sldMk cId="0" sldId="306"/>
            <ac:cxnSpMk id="832" creationId="{00000000-0000-0000-0000-000000000000}"/>
          </ac:cxnSpMkLst>
        </pc:cxnChg>
        <pc:cxnChg chg="del">
          <ac:chgData name="Vangramberen Sam" userId="S::sam.vangramberen@vlaanderen.be::7a47b92a-5806-457e-95cf-4f817b9e146b" providerId="AD" clId="Web-{FDE607D5-22C5-6F1E-E61B-E21007CE6B8E}" dt="2024-03-05T16:26:59.910" v="72"/>
          <ac:cxnSpMkLst>
            <pc:docMk/>
            <pc:sldMk cId="0" sldId="306"/>
            <ac:cxnSpMk id="833" creationId="{00000000-0000-0000-0000-000000000000}"/>
          </ac:cxnSpMkLst>
        </pc:cxnChg>
      </pc:sldChg>
      <pc:sldChg chg="addSp delSp modSp addAnim">
        <pc:chgData name="Vangramberen Sam" userId="S::sam.vangramberen@vlaanderen.be::7a47b92a-5806-457e-95cf-4f817b9e146b" providerId="AD" clId="Web-{FDE607D5-22C5-6F1E-E61B-E21007CE6B8E}" dt="2024-03-05T17:27:30.340" v="595"/>
        <pc:sldMkLst>
          <pc:docMk/>
          <pc:sldMk cId="0" sldId="307"/>
        </pc:sldMkLst>
        <pc:spChg chg="add mod">
          <ac:chgData name="Vangramberen Sam" userId="S::sam.vangramberen@vlaanderen.be::7a47b92a-5806-457e-95cf-4f817b9e146b" providerId="AD" clId="Web-{FDE607D5-22C5-6F1E-E61B-E21007CE6B8E}" dt="2024-03-05T17:27:23.621" v="594"/>
          <ac:spMkLst>
            <pc:docMk/>
            <pc:sldMk cId="0" sldId="307"/>
            <ac:spMk id="2" creationId="{D18FD9CA-3B8F-AC38-28EE-8D65063EE0A3}"/>
          </ac:spMkLst>
        </pc:spChg>
        <pc:spChg chg="mod">
          <ac:chgData name="Vangramberen Sam" userId="S::sam.vangramberen@vlaanderen.be::7a47b92a-5806-457e-95cf-4f817b9e146b" providerId="AD" clId="Web-{FDE607D5-22C5-6F1E-E61B-E21007CE6B8E}" dt="2024-03-05T17:24:01.709" v="517" actId="20577"/>
          <ac:spMkLst>
            <pc:docMk/>
            <pc:sldMk cId="0" sldId="307"/>
            <ac:spMk id="3" creationId="{919B57FC-302E-0B32-AB71-216512E7BF95}"/>
          </ac:spMkLst>
        </pc:spChg>
        <pc:spChg chg="add del">
          <ac:chgData name="Vangramberen Sam" userId="S::sam.vangramberen@vlaanderen.be::7a47b92a-5806-457e-95cf-4f817b9e146b" providerId="AD" clId="Web-{FDE607D5-22C5-6F1E-E61B-E21007CE6B8E}" dt="2024-03-05T16:52:46.328" v="104"/>
          <ac:spMkLst>
            <pc:docMk/>
            <pc:sldMk cId="0" sldId="307"/>
            <ac:spMk id="850" creationId="{00000000-0000-0000-0000-000000000000}"/>
          </ac:spMkLst>
        </pc:spChg>
        <pc:spChg chg="mod">
          <ac:chgData name="Vangramberen Sam" userId="S::sam.vangramberen@vlaanderen.be::7a47b92a-5806-457e-95cf-4f817b9e146b" providerId="AD" clId="Web-{FDE607D5-22C5-6F1E-E61B-E21007CE6B8E}" dt="2024-03-05T16:52:55.985" v="105" actId="20577"/>
          <ac:spMkLst>
            <pc:docMk/>
            <pc:sldMk cId="0" sldId="307"/>
            <ac:spMk id="853" creationId="{00000000-0000-0000-0000-000000000000}"/>
          </ac:spMkLst>
        </pc:spChg>
        <pc:spChg chg="mod">
          <ac:chgData name="Vangramberen Sam" userId="S::sam.vangramberen@vlaanderen.be::7a47b92a-5806-457e-95cf-4f817b9e146b" providerId="AD" clId="Web-{FDE607D5-22C5-6F1E-E61B-E21007CE6B8E}" dt="2024-03-05T17:22:54.035" v="474" actId="20577"/>
          <ac:spMkLst>
            <pc:docMk/>
            <pc:sldMk cId="0" sldId="307"/>
            <ac:spMk id="854" creationId="{00000000-0000-0000-0000-000000000000}"/>
          </ac:spMkLst>
        </pc:spChg>
      </pc:sldChg>
      <pc:sldChg chg="ord">
        <pc:chgData name="Vangramberen Sam" userId="S::sam.vangramberen@vlaanderen.be::7a47b92a-5806-457e-95cf-4f817b9e146b" providerId="AD" clId="Web-{FDE607D5-22C5-6F1E-E61B-E21007CE6B8E}" dt="2024-03-05T17:26:15.135" v="588"/>
        <pc:sldMkLst>
          <pc:docMk/>
          <pc:sldMk cId="0" sldId="311"/>
        </pc:sldMkLst>
      </pc:sldChg>
      <pc:sldChg chg="del">
        <pc:chgData name="Vangramberen Sam" userId="S::sam.vangramberen@vlaanderen.be::7a47b92a-5806-457e-95cf-4f817b9e146b" providerId="AD" clId="Web-{FDE607D5-22C5-6F1E-E61B-E21007CE6B8E}" dt="2024-03-05T17:28:06.716" v="602"/>
        <pc:sldMkLst>
          <pc:docMk/>
          <pc:sldMk cId="0" sldId="312"/>
        </pc:sldMkLst>
      </pc:sldChg>
      <pc:sldChg chg="addSp delSp modSp delCm">
        <pc:chgData name="Vangramberen Sam" userId="S::sam.vangramberen@vlaanderen.be::7a47b92a-5806-457e-95cf-4f817b9e146b" providerId="AD" clId="Web-{FDE607D5-22C5-6F1E-E61B-E21007CE6B8E}" dt="2024-03-05T17:17:21.651" v="440"/>
        <pc:sldMkLst>
          <pc:docMk/>
          <pc:sldMk cId="2106662903" sldId="335"/>
        </pc:sldMkLst>
        <pc:picChg chg="add del mod">
          <ac:chgData name="Vangramberen Sam" userId="S::sam.vangramberen@vlaanderen.be::7a47b92a-5806-457e-95cf-4f817b9e146b" providerId="AD" clId="Web-{FDE607D5-22C5-6F1E-E61B-E21007CE6B8E}" dt="2024-03-05T16:54:18.018" v="115"/>
          <ac:picMkLst>
            <pc:docMk/>
            <pc:sldMk cId="2106662903" sldId="335"/>
            <ac:picMk id="2" creationId="{C09A3B51-9567-D515-EA7E-428FEAA277F6}"/>
          </ac:picMkLst>
        </pc:picChg>
        <pc:picChg chg="del">
          <ac:chgData name="Vangramberen Sam" userId="S::sam.vangramberen@vlaanderen.be::7a47b92a-5806-457e-95cf-4f817b9e146b" providerId="AD" clId="Web-{FDE607D5-22C5-6F1E-E61B-E21007CE6B8E}" dt="2024-03-05T16:50:18.355" v="94"/>
          <ac:picMkLst>
            <pc:docMk/>
            <pc:sldMk cId="2106662903" sldId="335"/>
            <ac:picMk id="3" creationId="{075C9A20-7AB4-FBBA-5E3F-E80C12F2F22A}"/>
          </ac:picMkLst>
        </pc:picChg>
        <pc:picChg chg="add mod">
          <ac:chgData name="Vangramberen Sam" userId="S::sam.vangramberen@vlaanderen.be::7a47b92a-5806-457e-95cf-4f817b9e146b" providerId="AD" clId="Web-{FDE607D5-22C5-6F1E-E61B-E21007CE6B8E}" dt="2024-03-05T16:54:38.644" v="119" actId="1076"/>
          <ac:picMkLst>
            <pc:docMk/>
            <pc:sldMk cId="2106662903" sldId="335"/>
            <ac:picMk id="5" creationId="{0DBB22BD-4108-19F1-CBB4-DDA5FCCDAEA2}"/>
          </ac:picMkLst>
        </pc:picChg>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FDE607D5-22C5-6F1E-E61B-E21007CE6B8E}" dt="2024-03-05T17:17:21.651" v="440"/>
              <pc2:cmMkLst xmlns:pc2="http://schemas.microsoft.com/office/powerpoint/2019/9/main/command">
                <pc:docMk/>
                <pc:sldMk cId="2106662903" sldId="335"/>
                <pc2:cmMk id="{514577F4-3F29-48A5-AD38-0D21C105D115}"/>
              </pc2:cmMkLst>
            </pc226:cmChg>
          </p:ext>
        </pc:extLst>
      </pc:sldChg>
      <pc:sldChg chg="addSp delSp modSp modCm">
        <pc:chgData name="Vangramberen Sam" userId="S::sam.vangramberen@vlaanderen.be::7a47b92a-5806-457e-95cf-4f817b9e146b" providerId="AD" clId="Web-{FDE607D5-22C5-6F1E-E61B-E21007CE6B8E}" dt="2024-03-05T17:24:07.319" v="523" actId="20577"/>
        <pc:sldMkLst>
          <pc:docMk/>
          <pc:sldMk cId="1986380122" sldId="340"/>
        </pc:sldMkLst>
        <pc:spChg chg="add mod">
          <ac:chgData name="Vangramberen Sam" userId="S::sam.vangramberen@vlaanderen.be::7a47b92a-5806-457e-95cf-4f817b9e146b" providerId="AD" clId="Web-{FDE607D5-22C5-6F1E-E61B-E21007CE6B8E}" dt="2024-03-05T16:57:55.899" v="137"/>
          <ac:spMkLst>
            <pc:docMk/>
            <pc:sldMk cId="1986380122" sldId="340"/>
            <ac:spMk id="7" creationId="{3F091393-38F5-697C-D1B9-4575CD005FCA}"/>
          </ac:spMkLst>
        </pc:spChg>
        <pc:spChg chg="add mod">
          <ac:chgData name="Vangramberen Sam" userId="S::sam.vangramberen@vlaanderen.be::7a47b92a-5806-457e-95cf-4f817b9e146b" providerId="AD" clId="Web-{FDE607D5-22C5-6F1E-E61B-E21007CE6B8E}" dt="2024-03-05T17:08:03.698" v="230" actId="14100"/>
          <ac:spMkLst>
            <pc:docMk/>
            <pc:sldMk cId="1986380122" sldId="340"/>
            <ac:spMk id="15" creationId="{EEA83C39-F589-7A54-90E9-45F97F7C3753}"/>
          </ac:spMkLst>
        </pc:spChg>
        <pc:spChg chg="add mod">
          <ac:chgData name="Vangramberen Sam" userId="S::sam.vangramberen@vlaanderen.be::7a47b92a-5806-457e-95cf-4f817b9e146b" providerId="AD" clId="Web-{FDE607D5-22C5-6F1E-E61B-E21007CE6B8E}" dt="2024-03-05T17:08:13.026" v="234" actId="1076"/>
          <ac:spMkLst>
            <pc:docMk/>
            <pc:sldMk cId="1986380122" sldId="340"/>
            <ac:spMk id="16" creationId="{0984F4DC-FA79-4510-BCF5-97202E7CCA94}"/>
          </ac:spMkLst>
        </pc:spChg>
        <pc:spChg chg="mod">
          <ac:chgData name="Vangramberen Sam" userId="S::sam.vangramberen@vlaanderen.be::7a47b92a-5806-457e-95cf-4f817b9e146b" providerId="AD" clId="Web-{FDE607D5-22C5-6F1E-E61B-E21007CE6B8E}" dt="2024-03-05T17:15:16.523" v="433" actId="20577"/>
          <ac:spMkLst>
            <pc:docMk/>
            <pc:sldMk cId="1986380122" sldId="340"/>
            <ac:spMk id="861" creationId="{00000000-0000-0000-0000-000000000000}"/>
          </ac:spMkLst>
        </pc:spChg>
        <pc:spChg chg="mod">
          <ac:chgData name="Vangramberen Sam" userId="S::sam.vangramberen@vlaanderen.be::7a47b92a-5806-457e-95cf-4f817b9e146b" providerId="AD" clId="Web-{FDE607D5-22C5-6F1E-E61B-E21007CE6B8E}" dt="2024-03-05T17:24:07.319" v="523" actId="20577"/>
          <ac:spMkLst>
            <pc:docMk/>
            <pc:sldMk cId="1986380122" sldId="340"/>
            <ac:spMk id="862" creationId="{00000000-0000-0000-0000-000000000000}"/>
          </ac:spMkLst>
        </pc:spChg>
        <pc:spChg chg="mod">
          <ac:chgData name="Vangramberen Sam" userId="S::sam.vangramberen@vlaanderen.be::7a47b92a-5806-457e-95cf-4f817b9e146b" providerId="AD" clId="Web-{FDE607D5-22C5-6F1E-E61B-E21007CE6B8E}" dt="2024-03-05T16:58:21.166" v="142" actId="14100"/>
          <ac:spMkLst>
            <pc:docMk/>
            <pc:sldMk cId="1986380122" sldId="340"/>
            <ac:spMk id="863" creationId="{00000000-0000-0000-0000-000000000000}"/>
          </ac:spMkLst>
        </pc:spChg>
        <pc:picChg chg="del">
          <ac:chgData name="Vangramberen Sam" userId="S::sam.vangramberen@vlaanderen.be::7a47b92a-5806-457e-95cf-4f817b9e146b" providerId="AD" clId="Web-{FDE607D5-22C5-6F1E-E61B-E21007CE6B8E}" dt="2024-03-05T16:56:30.959" v="128"/>
          <ac:picMkLst>
            <pc:docMk/>
            <pc:sldMk cId="1986380122" sldId="340"/>
            <ac:picMk id="2" creationId="{64940011-21E9-8B04-FB5B-0221D8C6EBAD}"/>
          </ac:picMkLst>
        </pc:picChg>
        <pc:picChg chg="del">
          <ac:chgData name="Vangramberen Sam" userId="S::sam.vangramberen@vlaanderen.be::7a47b92a-5806-457e-95cf-4f817b9e146b" providerId="AD" clId="Web-{FDE607D5-22C5-6F1E-E61B-E21007CE6B8E}" dt="2024-03-05T16:55:55.474" v="120"/>
          <ac:picMkLst>
            <pc:docMk/>
            <pc:sldMk cId="1986380122" sldId="340"/>
            <ac:picMk id="4" creationId="{A7608EB3-4D43-8CBB-0D99-E5700662EFEA}"/>
          </ac:picMkLst>
        </pc:picChg>
        <pc:picChg chg="add mod">
          <ac:chgData name="Vangramberen Sam" userId="S::sam.vangramberen@vlaanderen.be::7a47b92a-5806-457e-95cf-4f817b9e146b" providerId="AD" clId="Web-{FDE607D5-22C5-6F1E-E61B-E21007CE6B8E}" dt="2024-03-05T16:56:26.459" v="127" actId="14100"/>
          <ac:picMkLst>
            <pc:docMk/>
            <pc:sldMk cId="1986380122" sldId="340"/>
            <ac:picMk id="5" creationId="{8AF9EC8E-BCD8-AB7C-E520-A7B0B73BDEE3}"/>
          </ac:picMkLst>
        </pc:picChg>
        <pc:picChg chg="mod">
          <ac:chgData name="Vangramberen Sam" userId="S::sam.vangramberen@vlaanderen.be::7a47b92a-5806-457e-95cf-4f817b9e146b" providerId="AD" clId="Web-{FDE607D5-22C5-6F1E-E61B-E21007CE6B8E}" dt="2024-03-05T17:06:11.210" v="211" actId="1076"/>
          <ac:picMkLst>
            <pc:docMk/>
            <pc:sldMk cId="1986380122" sldId="340"/>
            <ac:picMk id="6" creationId="{987A0888-B71E-EC46-F938-44BC98AF857A}"/>
          </ac:picMkLst>
        </pc:picChg>
        <pc:picChg chg="add mod">
          <ac:chgData name="Vangramberen Sam" userId="S::sam.vangramberen@vlaanderen.be::7a47b92a-5806-457e-95cf-4f817b9e146b" providerId="AD" clId="Web-{FDE607D5-22C5-6F1E-E61B-E21007CE6B8E}" dt="2024-03-05T17:05:03.114" v="198" actId="1076"/>
          <ac:picMkLst>
            <pc:docMk/>
            <pc:sldMk cId="1986380122" sldId="340"/>
            <ac:picMk id="8" creationId="{40389E7F-A5A9-FDE2-EC34-629F9436B399}"/>
          </ac:picMkLst>
        </pc:picChg>
        <pc:picChg chg="add mod modCrop">
          <ac:chgData name="Vangramberen Sam" userId="S::sam.vangramberen@vlaanderen.be::7a47b92a-5806-457e-95cf-4f817b9e146b" providerId="AD" clId="Web-{FDE607D5-22C5-6F1E-E61B-E21007CE6B8E}" dt="2024-03-05T17:13:58.505" v="409" actId="1076"/>
          <ac:picMkLst>
            <pc:docMk/>
            <pc:sldMk cId="1986380122" sldId="340"/>
            <ac:picMk id="9" creationId="{8B36F15C-ACC8-44B1-606E-D7A191CE3352}"/>
          </ac:picMkLst>
        </pc:picChg>
        <pc:picChg chg="add mod modCrop">
          <ac:chgData name="Vangramberen Sam" userId="S::sam.vangramberen@vlaanderen.be::7a47b92a-5806-457e-95cf-4f817b9e146b" providerId="AD" clId="Web-{FDE607D5-22C5-6F1E-E61B-E21007CE6B8E}" dt="2024-03-05T17:05:04.849" v="200" actId="1076"/>
          <ac:picMkLst>
            <pc:docMk/>
            <pc:sldMk cId="1986380122" sldId="340"/>
            <ac:picMk id="10" creationId="{B79B43EF-4533-7F4C-2418-E1F2CC7C6D01}"/>
          </ac:picMkLst>
        </pc:picChg>
        <pc:picChg chg="add del mod">
          <ac:chgData name="Vangramberen Sam" userId="S::sam.vangramberen@vlaanderen.be::7a47b92a-5806-457e-95cf-4f817b9e146b" providerId="AD" clId="Web-{FDE607D5-22C5-6F1E-E61B-E21007CE6B8E}" dt="2024-03-05T17:05:17.943" v="202"/>
          <ac:picMkLst>
            <pc:docMk/>
            <pc:sldMk cId="1986380122" sldId="340"/>
            <ac:picMk id="11" creationId="{201377C6-0CAB-162B-2C41-FB8A73DF8D45}"/>
          </ac:picMkLst>
        </pc:picChg>
        <pc:picChg chg="add mod modCrop">
          <ac:chgData name="Vangramberen Sam" userId="S::sam.vangramberen@vlaanderen.be::7a47b92a-5806-457e-95cf-4f817b9e146b" providerId="AD" clId="Web-{FDE607D5-22C5-6F1E-E61B-E21007CE6B8E}" dt="2024-03-05T17:05:42.350" v="209" actId="1076"/>
          <ac:picMkLst>
            <pc:docMk/>
            <pc:sldMk cId="1986380122" sldId="340"/>
            <ac:picMk id="12" creationId="{BA4DEB7A-68AC-A672-477E-91487EE66BF2}"/>
          </ac:picMkLst>
        </pc:picChg>
        <pc:picChg chg="add mod modCrop">
          <ac:chgData name="Vangramberen Sam" userId="S::sam.vangramberen@vlaanderen.be::7a47b92a-5806-457e-95cf-4f817b9e146b" providerId="AD" clId="Web-{FDE607D5-22C5-6F1E-E61B-E21007CE6B8E}" dt="2024-03-05T17:06:51.867" v="218" actId="1076"/>
          <ac:picMkLst>
            <pc:docMk/>
            <pc:sldMk cId="1986380122" sldId="340"/>
            <ac:picMk id="13" creationId="{07D23F40-B8E8-219D-B066-9DD66E580F56}"/>
          </ac:picMkLst>
        </pc:picChg>
        <pc:picChg chg="add mod modCrop">
          <ac:chgData name="Vangramberen Sam" userId="S::sam.vangramberen@vlaanderen.be::7a47b92a-5806-457e-95cf-4f817b9e146b" providerId="AD" clId="Web-{FDE607D5-22C5-6F1E-E61B-E21007CE6B8E}" dt="2024-03-05T17:07:52.994" v="225" actId="1076"/>
          <ac:picMkLst>
            <pc:docMk/>
            <pc:sldMk cId="1986380122" sldId="340"/>
            <ac:picMk id="14" creationId="{61BD41E6-CF68-3AF2-483B-7493617BCDB3}"/>
          </ac:picMkLst>
        </pc:pic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FDE607D5-22C5-6F1E-E61B-E21007CE6B8E}" dt="2024-03-05T17:07:21.321" v="220"/>
              <pc2:cmMkLst xmlns:pc2="http://schemas.microsoft.com/office/powerpoint/2019/9/main/command">
                <pc:docMk/>
                <pc:sldMk cId="1986380122" sldId="340"/>
                <pc2:cmMk id="{134311CB-3523-4EE0-B639-9CA92CF6C21D}"/>
              </pc2:cmMkLst>
            </pc226:cmChg>
            <pc226:cmChg xmlns:pc226="http://schemas.microsoft.com/office/powerpoint/2022/06/main/command" chg="mod">
              <pc226:chgData name="Vangramberen Sam" userId="S::sam.vangramberen@vlaanderen.be::7a47b92a-5806-457e-95cf-4f817b9e146b" providerId="AD" clId="Web-{FDE607D5-22C5-6F1E-E61B-E21007CE6B8E}" dt="2024-03-05T17:09:40.403" v="322" actId="20577"/>
              <pc2:cmMkLst xmlns:pc2="http://schemas.microsoft.com/office/powerpoint/2019/9/main/command">
                <pc:docMk/>
                <pc:sldMk cId="1986380122" sldId="340"/>
                <pc2:cmMk id="{CEA3A1EA-535A-430E-BE14-19B0CD44A69C}"/>
              </pc2:cmMkLst>
            </pc226:cmChg>
          </p:ext>
        </pc:extLst>
      </pc:sldChg>
      <pc:sldChg chg="del">
        <pc:chgData name="Vangramberen Sam" userId="S::sam.vangramberen@vlaanderen.be::7a47b92a-5806-457e-95cf-4f817b9e146b" providerId="AD" clId="Web-{FDE607D5-22C5-6F1E-E61B-E21007CE6B8E}" dt="2024-03-05T17:25:44.915" v="577"/>
        <pc:sldMkLst>
          <pc:docMk/>
          <pc:sldMk cId="3736326090" sldId="341"/>
        </pc:sldMkLst>
      </pc:sldChg>
      <pc:sldChg chg="modSp del">
        <pc:chgData name="Vangramberen Sam" userId="S::sam.vangramberen@vlaanderen.be::7a47b92a-5806-457e-95cf-4f817b9e146b" providerId="AD" clId="Web-{FDE607D5-22C5-6F1E-E61B-E21007CE6B8E}" dt="2024-03-05T16:25:56.408" v="62"/>
        <pc:sldMkLst>
          <pc:docMk/>
          <pc:sldMk cId="463813578" sldId="343"/>
        </pc:sldMkLst>
        <pc:spChg chg="mod">
          <ac:chgData name="Vangramberen Sam" userId="S::sam.vangramberen@vlaanderen.be::7a47b92a-5806-457e-95cf-4f817b9e146b" providerId="AD" clId="Web-{FDE607D5-22C5-6F1E-E61B-E21007CE6B8E}" dt="2024-03-05T16:25:51.799" v="61" actId="20577"/>
          <ac:spMkLst>
            <pc:docMk/>
            <pc:sldMk cId="463813578" sldId="343"/>
            <ac:spMk id="6" creationId="{C93808F7-9521-C2CB-85A2-B615E20F560E}"/>
          </ac:spMkLst>
        </pc:spChg>
      </pc:sldChg>
      <pc:sldChg chg="modSp add">
        <pc:chgData name="Vangramberen Sam" userId="S::sam.vangramberen@vlaanderen.be::7a47b92a-5806-457e-95cf-4f817b9e146b" providerId="AD" clId="Web-{FDE607D5-22C5-6F1E-E61B-E21007CE6B8E}" dt="2024-03-05T16:26:16.315" v="69" actId="20577"/>
        <pc:sldMkLst>
          <pc:docMk/>
          <pc:sldMk cId="463813578" sldId="346"/>
        </pc:sldMkLst>
        <pc:spChg chg="mod">
          <ac:chgData name="Vangramberen Sam" userId="S::sam.vangramberen@vlaanderen.be::7a47b92a-5806-457e-95cf-4f817b9e146b" providerId="AD" clId="Web-{FDE607D5-22C5-6F1E-E61B-E21007CE6B8E}" dt="2024-03-05T16:26:16.315" v="69" actId="20577"/>
          <ac:spMkLst>
            <pc:docMk/>
            <pc:sldMk cId="463813578" sldId="346"/>
            <ac:spMk id="6" creationId="{C93808F7-9521-C2CB-85A2-B615E20F560E}"/>
          </ac:spMkLst>
        </pc:spChg>
      </pc:sldChg>
      <pc:sldChg chg="add replId delCm">
        <pc:chgData name="Vangramberen Sam" userId="S::sam.vangramberen@vlaanderen.be::7a47b92a-5806-457e-95cf-4f817b9e146b" providerId="AD" clId="Web-{FDE607D5-22C5-6F1E-E61B-E21007CE6B8E}" dt="2024-03-05T17:17:24.464" v="441"/>
        <pc:sldMkLst>
          <pc:docMk/>
          <pc:sldMk cId="1926147486" sldId="347"/>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FDE607D5-22C5-6F1E-E61B-E21007CE6B8E}" dt="2024-03-05T17:17:24.464" v="441"/>
              <pc2:cmMkLst xmlns:pc2="http://schemas.microsoft.com/office/powerpoint/2019/9/main/command">
                <pc:docMk/>
                <pc:sldMk cId="1926147486" sldId="347"/>
                <pc2:cmMk id="{57D976E4-DDBC-491E-893F-345A61E862F4}"/>
              </pc2:cmMkLst>
            </pc226:cmChg>
          </p:ext>
        </pc:extLst>
      </pc:sldChg>
      <pc:sldChg chg="add del replId">
        <pc:chgData name="Vangramberen Sam" userId="S::sam.vangramberen@vlaanderen.be::7a47b92a-5806-457e-95cf-4f817b9e146b" providerId="AD" clId="Web-{FDE607D5-22C5-6F1E-E61B-E21007CE6B8E}" dt="2024-03-05T16:54:21.690" v="117"/>
        <pc:sldMkLst>
          <pc:docMk/>
          <pc:sldMk cId="140149348" sldId="348"/>
        </pc:sldMkLst>
      </pc:sldChg>
      <pc:sldChg chg="addSp delSp modSp add ord replId modCm">
        <pc:chgData name="Vangramberen Sam" userId="S::sam.vangramberen@vlaanderen.be::7a47b92a-5806-457e-95cf-4f817b9e146b" providerId="AD" clId="Web-{FDE607D5-22C5-6F1E-E61B-E21007CE6B8E}" dt="2024-03-05T17:18:28.715" v="454"/>
        <pc:sldMkLst>
          <pc:docMk/>
          <pc:sldMk cId="2614740733" sldId="348"/>
        </pc:sldMkLst>
        <pc:spChg chg="add mod">
          <ac:chgData name="Vangramberen Sam" userId="S::sam.vangramberen@vlaanderen.be::7a47b92a-5806-457e-95cf-4f817b9e146b" providerId="AD" clId="Web-{FDE607D5-22C5-6F1E-E61B-E21007CE6B8E}" dt="2024-03-05T17:18:07.965" v="451" actId="20577"/>
          <ac:spMkLst>
            <pc:docMk/>
            <pc:sldMk cId="2614740733" sldId="348"/>
            <ac:spMk id="3" creationId="{145D7A49-C6BC-EC13-1AA2-89AE44E52C85}"/>
          </ac:spMkLst>
        </pc:spChg>
        <pc:spChg chg="mod">
          <ac:chgData name="Vangramberen Sam" userId="S::sam.vangramberen@vlaanderen.be::7a47b92a-5806-457e-95cf-4f817b9e146b" providerId="AD" clId="Web-{FDE607D5-22C5-6F1E-E61B-E21007CE6B8E}" dt="2024-03-05T17:11:13.984" v="332" actId="14100"/>
          <ac:spMkLst>
            <pc:docMk/>
            <pc:sldMk cId="2614740733" sldId="348"/>
            <ac:spMk id="7" creationId="{3F091393-38F5-697C-D1B9-4575CD005FCA}"/>
          </ac:spMkLst>
        </pc:spChg>
        <pc:spChg chg="mod">
          <ac:chgData name="Vangramberen Sam" userId="S::sam.vangramberen@vlaanderen.be::7a47b92a-5806-457e-95cf-4f817b9e146b" providerId="AD" clId="Web-{FDE607D5-22C5-6F1E-E61B-E21007CE6B8E}" dt="2024-03-05T17:10:56.015" v="328" actId="20577"/>
          <ac:spMkLst>
            <pc:docMk/>
            <pc:sldMk cId="2614740733" sldId="348"/>
            <ac:spMk id="861" creationId="{00000000-0000-0000-0000-000000000000}"/>
          </ac:spMkLst>
        </pc:spChg>
        <pc:spChg chg="del mod">
          <ac:chgData name="Vangramberen Sam" userId="S::sam.vangramberen@vlaanderen.be::7a47b92a-5806-457e-95cf-4f817b9e146b" providerId="AD" clId="Web-{FDE607D5-22C5-6F1E-E61B-E21007CE6B8E}" dt="2024-03-05T17:15:34.695" v="437"/>
          <ac:spMkLst>
            <pc:docMk/>
            <pc:sldMk cId="2614740733" sldId="348"/>
            <ac:spMk id="862" creationId="{00000000-0000-0000-0000-000000000000}"/>
          </ac:spMkLst>
        </pc:sp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FDE607D5-22C5-6F1E-E61B-E21007CE6B8E}" dt="2024-03-05T17:10:51.983" v="326" actId="20577"/>
              <pc2:cmMkLst xmlns:pc2="http://schemas.microsoft.com/office/powerpoint/2019/9/main/command">
                <pc:docMk/>
                <pc:sldMk cId="2614740733" sldId="348"/>
                <pc2:cmMk id="{B8321D56-F98B-4D1A-8EE8-C8AB3EC9D894}"/>
              </pc2:cmMkLst>
            </pc226:cmChg>
          </p:ext>
        </pc:extLst>
      </pc:sldChg>
      <pc:sldChg chg="add del replId">
        <pc:chgData name="Vangramberen Sam" userId="S::sam.vangramberen@vlaanderen.be::7a47b92a-5806-457e-95cf-4f817b9e146b" providerId="AD" clId="Web-{FDE607D5-22C5-6F1E-E61B-E21007CE6B8E}" dt="2024-03-05T16:55:59.209" v="122"/>
        <pc:sldMkLst>
          <pc:docMk/>
          <pc:sldMk cId="3999821829" sldId="348"/>
        </pc:sldMkLst>
      </pc:sldChg>
      <pc:sldChg chg="add del replId">
        <pc:chgData name="Vangramberen Sam" userId="S::sam.vangramberen@vlaanderen.be::7a47b92a-5806-457e-95cf-4f817b9e146b" providerId="AD" clId="Web-{FDE607D5-22C5-6F1E-E61B-E21007CE6B8E}" dt="2024-03-05T17:15:26.492" v="434"/>
        <pc:sldMkLst>
          <pc:docMk/>
          <pc:sldMk cId="3530253062" sldId="349"/>
        </pc:sldMkLst>
      </pc:sldChg>
      <pc:sldChg chg="modSp add replId modCm">
        <pc:chgData name="Vangramberen Sam" userId="S::sam.vangramberen@vlaanderen.be::7a47b92a-5806-457e-95cf-4f817b9e146b" providerId="AD" clId="Web-{FDE607D5-22C5-6F1E-E61B-E21007CE6B8E}" dt="2024-03-05T17:25:56.509" v="586" actId="20577"/>
        <pc:sldMkLst>
          <pc:docMk/>
          <pc:sldMk cId="3544824233" sldId="349"/>
        </pc:sldMkLst>
        <pc:spChg chg="mod">
          <ac:chgData name="Vangramberen Sam" userId="S::sam.vangramberen@vlaanderen.be::7a47b92a-5806-457e-95cf-4f817b9e146b" providerId="AD" clId="Web-{FDE607D5-22C5-6F1E-E61B-E21007CE6B8E}" dt="2024-03-05T17:25:56.509" v="586" actId="20577"/>
          <ac:spMkLst>
            <pc:docMk/>
            <pc:sldMk cId="3544824233" sldId="349"/>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FDE607D5-22C5-6F1E-E61B-E21007CE6B8E}" dt="2024-03-05T17:25:56.509" v="586" actId="20577"/>
              <pc2:cmMkLst xmlns:pc2="http://schemas.microsoft.com/office/powerpoint/2019/9/main/command">
                <pc:docMk/>
                <pc:sldMk cId="3544824233" sldId="349"/>
                <pc2:cmMk id="{D0F54B25-F75E-4BA0-A1A8-F86E3983A49F}"/>
              </pc2:cmMkLst>
            </pc226:cmChg>
          </p:ext>
        </pc:extLst>
      </pc:sldChg>
      <pc:sldChg chg="addSp modSp add replId addAnim">
        <pc:chgData name="Vangramberen Sam" userId="S::sam.vangramberen@vlaanderen.be::7a47b92a-5806-457e-95cf-4f817b9e146b" providerId="AD" clId="Web-{FDE607D5-22C5-6F1E-E61B-E21007CE6B8E}" dt="2024-03-05T17:27:42.340" v="599" actId="14100"/>
        <pc:sldMkLst>
          <pc:docMk/>
          <pc:sldMk cId="3171429354" sldId="350"/>
        </pc:sldMkLst>
        <pc:spChg chg="add mod">
          <ac:chgData name="Vangramberen Sam" userId="S::sam.vangramberen@vlaanderen.be::7a47b92a-5806-457e-95cf-4f817b9e146b" providerId="AD" clId="Web-{FDE607D5-22C5-6F1E-E61B-E21007CE6B8E}" dt="2024-03-05T17:27:42.340" v="599" actId="14100"/>
          <ac:spMkLst>
            <pc:docMk/>
            <pc:sldMk cId="3171429354" sldId="350"/>
            <ac:spMk id="5" creationId="{6B960015-10FB-426D-3473-46F1D0CE1ABD}"/>
          </ac:spMkLst>
        </pc:spChg>
      </pc:sldChg>
      <pc:sldChg chg="add replId">
        <pc:chgData name="Vangramberen Sam" userId="S::sam.vangramberen@vlaanderen.be::7a47b92a-5806-457e-95cf-4f817b9e146b" providerId="AD" clId="Web-{FDE607D5-22C5-6F1E-E61B-E21007CE6B8E}" dt="2024-03-05T17:28:04.841" v="600"/>
        <pc:sldMkLst>
          <pc:docMk/>
          <pc:sldMk cId="648111396" sldId="351"/>
        </pc:sldMkLst>
      </pc:sldChg>
      <pc:sldChg chg="add replId">
        <pc:chgData name="Vangramberen Sam" userId="S::sam.vangramberen@vlaanderen.be::7a47b92a-5806-457e-95cf-4f817b9e146b" providerId="AD" clId="Web-{FDE607D5-22C5-6F1E-E61B-E21007CE6B8E}" dt="2024-03-05T17:28:04.872" v="601"/>
        <pc:sldMkLst>
          <pc:docMk/>
          <pc:sldMk cId="661591368" sldId="352"/>
        </pc:sldMkLst>
      </pc:sldChg>
      <pc:sldChg chg="modSp add replId">
        <pc:chgData name="Vangramberen Sam" userId="S::sam.vangramberen@vlaanderen.be::7a47b92a-5806-457e-95cf-4f817b9e146b" providerId="AD" clId="Web-{FDE607D5-22C5-6F1E-E61B-E21007CE6B8E}" dt="2024-03-05T17:28:20.623" v="605" actId="1076"/>
        <pc:sldMkLst>
          <pc:docMk/>
          <pc:sldMk cId="3226392663" sldId="353"/>
        </pc:sldMkLst>
        <pc:spChg chg="mod">
          <ac:chgData name="Vangramberen Sam" userId="S::sam.vangramberen@vlaanderen.be::7a47b92a-5806-457e-95cf-4f817b9e146b" providerId="AD" clId="Web-{FDE607D5-22C5-6F1E-E61B-E21007CE6B8E}" dt="2024-03-05T17:28:20.623" v="605" actId="1076"/>
          <ac:spMkLst>
            <pc:docMk/>
            <pc:sldMk cId="3226392663" sldId="353"/>
            <ac:spMk id="5" creationId="{6B960015-10FB-426D-3473-46F1D0CE1ABD}"/>
          </ac:spMkLst>
        </pc:spChg>
      </pc:sldChg>
      <pc:sldChg chg="add replId">
        <pc:chgData name="Vangramberen Sam" userId="S::sam.vangramberen@vlaanderen.be::7a47b92a-5806-457e-95cf-4f817b9e146b" providerId="AD" clId="Web-{FDE607D5-22C5-6F1E-E61B-E21007CE6B8E}" dt="2024-03-05T17:28:15.622" v="604"/>
        <pc:sldMkLst>
          <pc:docMk/>
          <pc:sldMk cId="2242329505" sldId="354"/>
        </pc:sldMkLst>
      </pc:sldChg>
    </pc:docChg>
  </pc:docChgLst>
  <pc:docChgLst>
    <pc:chgData name="Vangramberen Sam" userId="S::sam.vangramberen@vlaanderen.be::7a47b92a-5806-457e-95cf-4f817b9e146b" providerId="AD" clId="Web-{4C5C312A-6D2E-02B9-68D2-853A4AE8A442}"/>
    <pc:docChg chg="modSld">
      <pc:chgData name="Vangramberen Sam" userId="S::sam.vangramberen@vlaanderen.be::7a47b92a-5806-457e-95cf-4f817b9e146b" providerId="AD" clId="Web-{4C5C312A-6D2E-02B9-68D2-853A4AE8A442}" dt="2024-03-27T08:12:33.087" v="1" actId="20577"/>
      <pc:docMkLst>
        <pc:docMk/>
      </pc:docMkLst>
      <pc:sldChg chg="modSp">
        <pc:chgData name="Vangramberen Sam" userId="S::sam.vangramberen@vlaanderen.be::7a47b92a-5806-457e-95cf-4f817b9e146b" providerId="AD" clId="Web-{4C5C312A-6D2E-02B9-68D2-853A4AE8A442}" dt="2024-03-27T08:12:33.087" v="1" actId="20577"/>
        <pc:sldMkLst>
          <pc:docMk/>
          <pc:sldMk cId="572885258" sldId="326"/>
        </pc:sldMkLst>
        <pc:spChg chg="mod">
          <ac:chgData name="Vangramberen Sam" userId="S::sam.vangramberen@vlaanderen.be::7a47b92a-5806-457e-95cf-4f817b9e146b" providerId="AD" clId="Web-{4C5C312A-6D2E-02B9-68D2-853A4AE8A442}" dt="2024-03-27T08:12:33.087" v="1" actId="20577"/>
          <ac:spMkLst>
            <pc:docMk/>
            <pc:sldMk cId="572885258" sldId="326"/>
            <ac:spMk id="184" creationId="{00000000-0000-0000-0000-000000000000}"/>
          </ac:spMkLst>
        </pc:spChg>
      </pc:sldChg>
    </pc:docChg>
  </pc:docChgLst>
  <pc:docChgLst>
    <pc:chgData name="Dassonneville Yaron" userId="S::yaron.dassonneville@vlaanderen.be::f00fbc3b-a7c3-459a-b6dd-9db3be5520da" providerId="AD" clId="Web-{F054A259-6048-8FDD-250F-7D88DA3BEC7B}"/>
    <pc:docChg chg="addSld delSld modSld sldOrd">
      <pc:chgData name="Dassonneville Yaron" userId="S::yaron.dassonneville@vlaanderen.be::f00fbc3b-a7c3-459a-b6dd-9db3be5520da" providerId="AD" clId="Web-{F054A259-6048-8FDD-250F-7D88DA3BEC7B}" dt="2024-03-06T13:39:36.098" v="248" actId="20577"/>
      <pc:docMkLst>
        <pc:docMk/>
      </pc:docMkLst>
      <pc:sldChg chg="modSp">
        <pc:chgData name="Dassonneville Yaron" userId="S::yaron.dassonneville@vlaanderen.be::f00fbc3b-a7c3-459a-b6dd-9db3be5520da" providerId="AD" clId="Web-{F054A259-6048-8FDD-250F-7D88DA3BEC7B}" dt="2024-03-06T13:00:21.536" v="68" actId="20577"/>
        <pc:sldMkLst>
          <pc:docMk/>
          <pc:sldMk cId="0" sldId="257"/>
        </pc:sldMkLst>
        <pc:spChg chg="mod">
          <ac:chgData name="Dassonneville Yaron" userId="S::yaron.dassonneville@vlaanderen.be::f00fbc3b-a7c3-459a-b6dd-9db3be5520da" providerId="AD" clId="Web-{F054A259-6048-8FDD-250F-7D88DA3BEC7B}" dt="2024-03-06T13:00:21.536" v="68" actId="20577"/>
          <ac:spMkLst>
            <pc:docMk/>
            <pc:sldMk cId="0" sldId="257"/>
            <ac:spMk id="185" creationId="{00000000-0000-0000-0000-000000000000}"/>
          </ac:spMkLst>
        </pc:spChg>
      </pc:sldChg>
      <pc:sldChg chg="modSp">
        <pc:chgData name="Dassonneville Yaron" userId="S::yaron.dassonneville@vlaanderen.be::f00fbc3b-a7c3-459a-b6dd-9db3be5520da" providerId="AD" clId="Web-{F054A259-6048-8FDD-250F-7D88DA3BEC7B}" dt="2024-03-06T13:00:51.584" v="89"/>
        <pc:sldMkLst>
          <pc:docMk/>
          <pc:sldMk cId="0" sldId="259"/>
        </pc:sldMkLst>
        <pc:graphicFrameChg chg="mod modGraphic">
          <ac:chgData name="Dassonneville Yaron" userId="S::yaron.dassonneville@vlaanderen.be::f00fbc3b-a7c3-459a-b6dd-9db3be5520da" providerId="AD" clId="Web-{F054A259-6048-8FDD-250F-7D88DA3BEC7B}" dt="2024-03-06T13:00:51.584" v="89"/>
          <ac:graphicFrameMkLst>
            <pc:docMk/>
            <pc:sldMk cId="0" sldId="259"/>
            <ac:graphicFrameMk id="217" creationId="{00000000-0000-0000-0000-000000000000}"/>
          </ac:graphicFrameMkLst>
        </pc:graphicFrameChg>
      </pc:sldChg>
      <pc:sldChg chg="addCm">
        <pc:chgData name="Dassonneville Yaron" userId="S::yaron.dassonneville@vlaanderen.be::f00fbc3b-a7c3-459a-b6dd-9db3be5520da" providerId="AD" clId="Web-{F054A259-6048-8FDD-250F-7D88DA3BEC7B}" dt="2024-03-05T12:38:43.419" v="0"/>
        <pc:sldMkLst>
          <pc:docMk/>
          <pc:sldMk cId="0" sldId="274"/>
        </pc:sldMkLst>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054A259-6048-8FDD-250F-7D88DA3BEC7B}" dt="2024-03-05T12:38:43.419" v="0"/>
              <pc2:cmMkLst xmlns:pc2="http://schemas.microsoft.com/office/powerpoint/2019/9/main/command">
                <pc:docMk/>
                <pc:sldMk cId="0" sldId="274"/>
                <pc2:cmMk id="{0AB0235E-BD23-4E40-8814-8E656351B546}"/>
              </pc2:cmMkLst>
            </pc226:cmChg>
          </p:ext>
        </pc:extLst>
      </pc:sldChg>
      <pc:sldChg chg="modSp">
        <pc:chgData name="Dassonneville Yaron" userId="S::yaron.dassonneville@vlaanderen.be::f00fbc3b-a7c3-459a-b6dd-9db3be5520da" providerId="AD" clId="Web-{F054A259-6048-8FDD-250F-7D88DA3BEC7B}" dt="2024-03-06T13:02:48.681" v="92" actId="1076"/>
        <pc:sldMkLst>
          <pc:docMk/>
          <pc:sldMk cId="0" sldId="298"/>
        </pc:sldMkLst>
        <pc:graphicFrameChg chg="mod">
          <ac:chgData name="Dassonneville Yaron" userId="S::yaron.dassonneville@vlaanderen.be::f00fbc3b-a7c3-459a-b6dd-9db3be5520da" providerId="AD" clId="Web-{F054A259-6048-8FDD-250F-7D88DA3BEC7B}" dt="2024-03-06T13:02:48.681" v="92" actId="1076"/>
          <ac:graphicFrameMkLst>
            <pc:docMk/>
            <pc:sldMk cId="0" sldId="298"/>
            <ac:graphicFrameMk id="685" creationId="{00000000-0000-0000-0000-000000000000}"/>
          </ac:graphicFrameMkLst>
        </pc:graphicFrameChg>
      </pc:sldChg>
      <pc:sldChg chg="modSp">
        <pc:chgData name="Dassonneville Yaron" userId="S::yaron.dassonneville@vlaanderen.be::f00fbc3b-a7c3-459a-b6dd-9db3be5520da" providerId="AD" clId="Web-{F054A259-6048-8FDD-250F-7D88DA3BEC7B}" dt="2024-03-06T13:03:01.884" v="124"/>
        <pc:sldMkLst>
          <pc:docMk/>
          <pc:sldMk cId="0" sldId="299"/>
        </pc:sldMkLst>
        <pc:graphicFrameChg chg="mod modGraphic">
          <ac:chgData name="Dassonneville Yaron" userId="S::yaron.dassonneville@vlaanderen.be::f00fbc3b-a7c3-459a-b6dd-9db3be5520da" providerId="AD" clId="Web-{F054A259-6048-8FDD-250F-7D88DA3BEC7B}" dt="2024-03-06T13:03:01.884" v="124"/>
          <ac:graphicFrameMkLst>
            <pc:docMk/>
            <pc:sldMk cId="0" sldId="299"/>
            <ac:graphicFrameMk id="3" creationId="{320FC7A2-AA28-A929-8C88-6812D50FD643}"/>
          </ac:graphicFrameMkLst>
        </pc:graphicFrameChg>
      </pc:sldChg>
      <pc:sldChg chg="modSp">
        <pc:chgData name="Dassonneville Yaron" userId="S::yaron.dassonneville@vlaanderen.be::f00fbc3b-a7c3-459a-b6dd-9db3be5520da" providerId="AD" clId="Web-{F054A259-6048-8FDD-250F-7D88DA3BEC7B}" dt="2024-03-06T13:03:18.744" v="126" actId="1076"/>
        <pc:sldMkLst>
          <pc:docMk/>
          <pc:sldMk cId="0" sldId="303"/>
        </pc:sldMkLst>
        <pc:picChg chg="mod">
          <ac:chgData name="Dassonneville Yaron" userId="S::yaron.dassonneville@vlaanderen.be::f00fbc3b-a7c3-459a-b6dd-9db3be5520da" providerId="AD" clId="Web-{F054A259-6048-8FDD-250F-7D88DA3BEC7B}" dt="2024-03-06T13:03:18.744" v="126" actId="1076"/>
          <ac:picMkLst>
            <pc:docMk/>
            <pc:sldMk cId="0" sldId="303"/>
            <ac:picMk id="762" creationId="{00000000-0000-0000-0000-000000000000}"/>
          </ac:picMkLst>
        </pc:picChg>
      </pc:sldChg>
      <pc:sldChg chg="modSp addCm modCm">
        <pc:chgData name="Dassonneville Yaron" userId="S::yaron.dassonneville@vlaanderen.be::f00fbc3b-a7c3-459a-b6dd-9db3be5520da" providerId="AD" clId="Web-{F054A259-6048-8FDD-250F-7D88DA3BEC7B}" dt="2024-03-06T13:06:58.094" v="135" actId="1076"/>
        <pc:sldMkLst>
          <pc:docMk/>
          <pc:sldMk cId="0" sldId="304"/>
        </pc:sldMkLst>
        <pc:spChg chg="mod">
          <ac:chgData name="Dassonneville Yaron" userId="S::yaron.dassonneville@vlaanderen.be::f00fbc3b-a7c3-459a-b6dd-9db3be5520da" providerId="AD" clId="Web-{F054A259-6048-8FDD-250F-7D88DA3BEC7B}" dt="2024-03-06T13:06:58.094" v="135" actId="1076"/>
          <ac:spMkLst>
            <pc:docMk/>
            <pc:sldMk cId="0" sldId="304"/>
            <ac:spMk id="770" creationId="{00000000-0000-0000-0000-000000000000}"/>
          </ac:spMkLst>
        </pc:spChg>
        <pc:spChg chg="mod">
          <ac:chgData name="Dassonneville Yaron" userId="S::yaron.dassonneville@vlaanderen.be::f00fbc3b-a7c3-459a-b6dd-9db3be5520da" providerId="AD" clId="Web-{F054A259-6048-8FDD-250F-7D88DA3BEC7B}" dt="2024-03-06T13:06:43.703" v="133" actId="20577"/>
          <ac:spMkLst>
            <pc:docMk/>
            <pc:sldMk cId="0" sldId="304"/>
            <ac:spMk id="772" creationId="{00000000-0000-0000-0000-000000000000}"/>
          </ac:spMkLst>
        </pc:spChg>
        <pc:extLst>
          <p:ext xmlns:p="http://schemas.openxmlformats.org/presentationml/2006/main" uri="{D6D511B9-2390-475A-947B-AFAB55BFBCF1}">
            <pc226:cmChg xmlns:pc226="http://schemas.microsoft.com/office/powerpoint/2022/06/main/command" chg="add mod">
              <pc226:chgData name="Dassonneville Yaron" userId="S::yaron.dassonneville@vlaanderen.be::f00fbc3b-a7c3-459a-b6dd-9db3be5520da" providerId="AD" clId="Web-{F054A259-6048-8FDD-250F-7D88DA3BEC7B}" dt="2024-03-06T13:06:17.796" v="127"/>
              <pc2:cmMkLst xmlns:pc2="http://schemas.microsoft.com/office/powerpoint/2019/9/main/command">
                <pc:docMk/>
                <pc:sldMk cId="0" sldId="304"/>
                <pc2:cmMk id="{EDFC7CB6-9CDB-4D20-AAB0-62AA3FA70E60}"/>
              </pc2:cmMkLst>
            </pc226:cmChg>
          </p:ext>
        </pc:extLst>
      </pc:sldChg>
      <pc:sldChg chg="delSp modSp addCm">
        <pc:chgData name="Dassonneville Yaron" userId="S::yaron.dassonneville@vlaanderen.be::f00fbc3b-a7c3-459a-b6dd-9db3be5520da" providerId="AD" clId="Web-{F054A259-6048-8FDD-250F-7D88DA3BEC7B}" dt="2024-03-06T13:11:06.928" v="170" actId="14100"/>
        <pc:sldMkLst>
          <pc:docMk/>
          <pc:sldMk cId="0" sldId="306"/>
        </pc:sldMkLst>
        <pc:spChg chg="mod">
          <ac:chgData name="Dassonneville Yaron" userId="S::yaron.dassonneville@vlaanderen.be::f00fbc3b-a7c3-459a-b6dd-9db3be5520da" providerId="AD" clId="Web-{F054A259-6048-8FDD-250F-7D88DA3BEC7B}" dt="2024-03-06T13:10:50.381" v="167" actId="20577"/>
          <ac:spMkLst>
            <pc:docMk/>
            <pc:sldMk cId="0" sldId="306"/>
            <ac:spMk id="8" creationId="{D2560ABD-C5BB-0728-9156-D23607FFF565}"/>
          </ac:spMkLst>
        </pc:spChg>
        <pc:spChg chg="mod">
          <ac:chgData name="Dassonneville Yaron" userId="S::yaron.dassonneville@vlaanderen.be::f00fbc3b-a7c3-459a-b6dd-9db3be5520da" providerId="AD" clId="Web-{F054A259-6048-8FDD-250F-7D88DA3BEC7B}" dt="2024-03-06T13:10:57.303" v="169" actId="20577"/>
          <ac:spMkLst>
            <pc:docMk/>
            <pc:sldMk cId="0" sldId="306"/>
            <ac:spMk id="826" creationId="{00000000-0000-0000-0000-000000000000}"/>
          </ac:spMkLst>
        </pc:spChg>
        <pc:grpChg chg="del">
          <ac:chgData name="Dassonneville Yaron" userId="S::yaron.dassonneville@vlaanderen.be::f00fbc3b-a7c3-459a-b6dd-9db3be5520da" providerId="AD" clId="Web-{F054A259-6048-8FDD-250F-7D88DA3BEC7B}" dt="2024-03-05T12:40:48.629" v="2"/>
          <ac:grpSpMkLst>
            <pc:docMk/>
            <pc:sldMk cId="0" sldId="306"/>
            <ac:grpSpMk id="801" creationId="{00000000-0000-0000-0000-000000000000}"/>
          </ac:grpSpMkLst>
        </pc:grpChg>
        <pc:grpChg chg="del">
          <ac:chgData name="Dassonneville Yaron" userId="S::yaron.dassonneville@vlaanderen.be::f00fbc3b-a7c3-459a-b6dd-9db3be5520da" providerId="AD" clId="Web-{F054A259-6048-8FDD-250F-7D88DA3BEC7B}" dt="2024-03-05T12:40:50.582" v="3"/>
          <ac:grpSpMkLst>
            <pc:docMk/>
            <pc:sldMk cId="0" sldId="306"/>
            <ac:grpSpMk id="841" creationId="{00000000-0000-0000-0000-000000000000}"/>
          </ac:grpSpMkLst>
        </pc:grpChg>
        <pc:cxnChg chg="mod">
          <ac:chgData name="Dassonneville Yaron" userId="S::yaron.dassonneville@vlaanderen.be::f00fbc3b-a7c3-459a-b6dd-9db3be5520da" providerId="AD" clId="Web-{F054A259-6048-8FDD-250F-7D88DA3BEC7B}" dt="2024-03-06T13:11:06.928" v="170" actId="14100"/>
          <ac:cxnSpMkLst>
            <pc:docMk/>
            <pc:sldMk cId="0" sldId="306"/>
            <ac:cxnSpMk id="15" creationId="{99CA9045-DE0A-965B-0106-02BF771B6314}"/>
          </ac:cxnSpMkLst>
        </pc:cxnChg>
        <pc:cxnChg chg="del">
          <ac:chgData name="Dassonneville Yaron" userId="S::yaron.dassonneville@vlaanderen.be::f00fbc3b-a7c3-459a-b6dd-9db3be5520da" providerId="AD" clId="Web-{F054A259-6048-8FDD-250F-7D88DA3BEC7B}" dt="2024-03-05T12:40:54.176" v="5"/>
          <ac:cxnSpMkLst>
            <pc:docMk/>
            <pc:sldMk cId="0" sldId="306"/>
            <ac:cxnSpMk id="806" creationId="{00000000-0000-0000-0000-000000000000}"/>
          </ac:cxnSpMkLst>
        </pc:cxnChg>
        <pc:cxnChg chg="del">
          <ac:chgData name="Dassonneville Yaron" userId="S::yaron.dassonneville@vlaanderen.be::f00fbc3b-a7c3-459a-b6dd-9db3be5520da" providerId="AD" clId="Web-{F054A259-6048-8FDD-250F-7D88DA3BEC7B}" dt="2024-03-05T12:40:52.207" v="4"/>
          <ac:cxnSpMkLst>
            <pc:docMk/>
            <pc:sldMk cId="0" sldId="306"/>
            <ac:cxnSpMk id="844" creationId="{00000000-0000-0000-0000-000000000000}"/>
          </ac:cxnSpMkLst>
        </pc:cxnChg>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054A259-6048-8FDD-250F-7D88DA3BEC7B}" dt="2024-03-06T13:08:00.720" v="136"/>
              <pc2:cmMkLst xmlns:pc2="http://schemas.microsoft.com/office/powerpoint/2019/9/main/command">
                <pc:docMk/>
                <pc:sldMk cId="0" sldId="306"/>
                <pc2:cmMk id="{84A8CCAD-8311-4EBE-947B-54A3E97F63A1}"/>
              </pc2:cmMkLst>
            </pc226:cmChg>
          </p:ext>
        </pc:extLst>
      </pc:sldChg>
      <pc:sldChg chg="del">
        <pc:chgData name="Dassonneville Yaron" userId="S::yaron.dassonneville@vlaanderen.be::f00fbc3b-a7c3-459a-b6dd-9db3be5520da" providerId="AD" clId="Web-{F054A259-6048-8FDD-250F-7D88DA3BEC7B}" dt="2024-03-06T13:19:13.378" v="187"/>
        <pc:sldMkLst>
          <pc:docMk/>
          <pc:sldMk cId="0" sldId="307"/>
        </pc:sldMkLst>
      </pc:sldChg>
      <pc:sldChg chg="ord">
        <pc:chgData name="Dassonneville Yaron" userId="S::yaron.dassonneville@vlaanderen.be::f00fbc3b-a7c3-459a-b6dd-9db3be5520da" providerId="AD" clId="Web-{F054A259-6048-8FDD-250F-7D88DA3BEC7B}" dt="2024-03-06T13:37:47.720" v="246"/>
        <pc:sldMkLst>
          <pc:docMk/>
          <pc:sldMk cId="0" sldId="321"/>
        </pc:sldMkLst>
      </pc:sldChg>
      <pc:sldChg chg="addSp delSp modSp">
        <pc:chgData name="Dassonneville Yaron" userId="S::yaron.dassonneville@vlaanderen.be::f00fbc3b-a7c3-459a-b6dd-9db3be5520da" providerId="AD" clId="Web-{F054A259-6048-8FDD-250F-7D88DA3BEC7B}" dt="2024-03-05T12:46:09.961" v="64" actId="20577"/>
        <pc:sldMkLst>
          <pc:docMk/>
          <pc:sldMk cId="0" sldId="322"/>
        </pc:sldMkLst>
        <pc:spChg chg="mod">
          <ac:chgData name="Dassonneville Yaron" userId="S::yaron.dassonneville@vlaanderen.be::f00fbc3b-a7c3-459a-b6dd-9db3be5520da" providerId="AD" clId="Web-{F054A259-6048-8FDD-250F-7D88DA3BEC7B}" dt="2024-03-05T12:45:53.428" v="29" actId="20577"/>
          <ac:spMkLst>
            <pc:docMk/>
            <pc:sldMk cId="0" sldId="322"/>
            <ac:spMk id="1600" creationId="{00000000-0000-0000-0000-000000000000}"/>
          </ac:spMkLst>
        </pc:spChg>
        <pc:spChg chg="add del mod">
          <ac:chgData name="Dassonneville Yaron" userId="S::yaron.dassonneville@vlaanderen.be::f00fbc3b-a7c3-459a-b6dd-9db3be5520da" providerId="AD" clId="Web-{F054A259-6048-8FDD-250F-7D88DA3BEC7B}" dt="2024-03-05T12:46:09.961" v="64" actId="20577"/>
          <ac:spMkLst>
            <pc:docMk/>
            <pc:sldMk cId="0" sldId="322"/>
            <ac:spMk id="1602" creationId="{00000000-0000-0000-0000-000000000000}"/>
          </ac:spMkLst>
        </pc:spChg>
        <pc:grpChg chg="add del">
          <ac:chgData name="Dassonneville Yaron" userId="S::yaron.dassonneville@vlaanderen.be::f00fbc3b-a7c3-459a-b6dd-9db3be5520da" providerId="AD" clId="Web-{F054A259-6048-8FDD-250F-7D88DA3BEC7B}" dt="2024-03-05T12:46:00.679" v="33"/>
          <ac:grpSpMkLst>
            <pc:docMk/>
            <pc:sldMk cId="0" sldId="322"/>
            <ac:grpSpMk id="1603" creationId="{00000000-0000-0000-0000-000000000000}"/>
          </ac:grpSpMkLst>
        </pc:grpChg>
      </pc:sldChg>
      <pc:sldChg chg="delSp">
        <pc:chgData name="Dassonneville Yaron" userId="S::yaron.dassonneville@vlaanderen.be::f00fbc3b-a7c3-459a-b6dd-9db3be5520da" providerId="AD" clId="Web-{F054A259-6048-8FDD-250F-7D88DA3BEC7B}" dt="2024-03-06T13:02:14.024" v="90"/>
        <pc:sldMkLst>
          <pc:docMk/>
          <pc:sldMk cId="3504816368" sldId="332"/>
        </pc:sldMkLst>
        <pc:picChg chg="del">
          <ac:chgData name="Dassonneville Yaron" userId="S::yaron.dassonneville@vlaanderen.be::f00fbc3b-a7c3-459a-b6dd-9db3be5520da" providerId="AD" clId="Web-{F054A259-6048-8FDD-250F-7D88DA3BEC7B}" dt="2024-03-06T13:02:14.024" v="90"/>
          <ac:picMkLst>
            <pc:docMk/>
            <pc:sldMk cId="3504816368" sldId="332"/>
            <ac:picMk id="590" creationId="{00000000-0000-0000-0000-000000000000}"/>
          </ac:picMkLst>
        </pc:picChg>
      </pc:sldChg>
      <pc:sldChg chg="modSp">
        <pc:chgData name="Dassonneville Yaron" userId="S::yaron.dassonneville@vlaanderen.be::f00fbc3b-a7c3-459a-b6dd-9db3be5520da" providerId="AD" clId="Web-{F054A259-6048-8FDD-250F-7D88DA3BEC7B}" dt="2024-03-06T13:39:36.098" v="248" actId="20577"/>
        <pc:sldMkLst>
          <pc:docMk/>
          <pc:sldMk cId="3035251493" sldId="334"/>
        </pc:sldMkLst>
        <pc:spChg chg="mod">
          <ac:chgData name="Dassonneville Yaron" userId="S::yaron.dassonneville@vlaanderen.be::f00fbc3b-a7c3-459a-b6dd-9db3be5520da" providerId="AD" clId="Web-{F054A259-6048-8FDD-250F-7D88DA3BEC7B}" dt="2024-03-06T13:39:36.098" v="248" actId="20577"/>
          <ac:spMkLst>
            <pc:docMk/>
            <pc:sldMk cId="3035251493" sldId="334"/>
            <ac:spMk id="746" creationId="{00000000-0000-0000-0000-000000000000}"/>
          </ac:spMkLst>
        </pc:spChg>
      </pc:sldChg>
      <pc:sldChg chg="modSp modCm">
        <pc:chgData name="Dassonneville Yaron" userId="S::yaron.dassonneville@vlaanderen.be::f00fbc3b-a7c3-459a-b6dd-9db3be5520da" providerId="AD" clId="Web-{F054A259-6048-8FDD-250F-7D88DA3BEC7B}" dt="2024-03-06T13:24:08.667" v="243" actId="20577"/>
        <pc:sldMkLst>
          <pc:docMk/>
          <pc:sldMk cId="1986380122" sldId="340"/>
        </pc:sldMkLst>
        <pc:spChg chg="mod">
          <ac:chgData name="Dassonneville Yaron" userId="S::yaron.dassonneville@vlaanderen.be::f00fbc3b-a7c3-459a-b6dd-9db3be5520da" providerId="AD" clId="Web-{F054A259-6048-8FDD-250F-7D88DA3BEC7B}" dt="2024-03-06T13:24:08.667" v="243" actId="20577"/>
          <ac:spMkLst>
            <pc:docMk/>
            <pc:sldMk cId="1986380122" sldId="340"/>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F054A259-6048-8FDD-250F-7D88DA3BEC7B}" dt="2024-03-06T13:24:01.323" v="242" actId="20577"/>
              <pc2:cmMkLst xmlns:pc2="http://schemas.microsoft.com/office/powerpoint/2019/9/main/command">
                <pc:docMk/>
                <pc:sldMk cId="1986380122" sldId="340"/>
                <pc2:cmMk id="{CEA3A1EA-535A-430E-BE14-19B0CD44A69C}"/>
              </pc2:cmMkLst>
            </pc226:cmChg>
          </p:ext>
        </pc:extLst>
      </pc:sldChg>
      <pc:sldChg chg="addCm modCm">
        <pc:chgData name="Dassonneville Yaron" userId="S::yaron.dassonneville@vlaanderen.be::f00fbc3b-a7c3-459a-b6dd-9db3be5520da" providerId="AD" clId="Web-{F054A259-6048-8FDD-250F-7D88DA3BEC7B}" dt="2024-03-06T13:20:47.037" v="201"/>
        <pc:sldMkLst>
          <pc:docMk/>
          <pc:sldMk cId="3058008289" sldId="342"/>
        </pc:sldMkLst>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054A259-6048-8FDD-250F-7D88DA3BEC7B}" dt="2024-03-06T13:20:47.037" v="201"/>
              <pc2:cmMkLst xmlns:pc2="http://schemas.microsoft.com/office/powerpoint/2019/9/main/command">
                <pc:docMk/>
                <pc:sldMk cId="3058008289" sldId="342"/>
                <pc2:cmMk id="{8CDE9083-37AB-4AFC-85B3-7CDF60F4EDD0}"/>
              </pc2:cmMkLst>
              <pc226:cmRplyChg chg="add del">
                <pc226:chgData name="Dassonneville Yaron" userId="S::yaron.dassonneville@vlaanderen.be::f00fbc3b-a7c3-459a-b6dd-9db3be5520da" providerId="AD" clId="Web-{F054A259-6048-8FDD-250F-7D88DA3BEC7B}" dt="2024-03-05T12:45:34.974" v="17"/>
                <pc2:cmRplyMkLst xmlns:pc2="http://schemas.microsoft.com/office/powerpoint/2019/9/main/command">
                  <pc:docMk/>
                  <pc:sldMk cId="3058008289" sldId="342"/>
                  <pc2:cmMk id="{8CDE9083-37AB-4AFC-85B3-7CDF60F4EDD0}"/>
                  <pc2:cmRplyMk id="{1EA57309-694F-411F-B986-997350AC91D5}"/>
                </pc2:cmRplyMkLst>
              </pc226:cmRplyChg>
              <pc226:cmRplyChg chg="add">
                <pc226:chgData name="Dassonneville Yaron" userId="S::yaron.dassonneville@vlaanderen.be::f00fbc3b-a7c3-459a-b6dd-9db3be5520da" providerId="AD" clId="Web-{F054A259-6048-8FDD-250F-7D88DA3BEC7B}" dt="2024-03-06T13:20:47.037" v="201"/>
                <pc2:cmRplyMkLst xmlns:pc2="http://schemas.microsoft.com/office/powerpoint/2019/9/main/command">
                  <pc:docMk/>
                  <pc:sldMk cId="3058008289" sldId="342"/>
                  <pc2:cmMk id="{8CDE9083-37AB-4AFC-85B3-7CDF60F4EDD0}"/>
                  <pc2:cmRplyMk id="{2092C10B-3326-45AE-93F6-A2ADFFA3FA9D}"/>
                </pc2:cmRplyMkLst>
              </pc226:cmRplyChg>
            </pc226:cmChg>
          </p:ext>
        </pc:extLst>
      </pc:sldChg>
      <pc:sldChg chg="modSp add">
        <pc:chgData name="Dassonneville Yaron" userId="S::yaron.dassonneville@vlaanderen.be::f00fbc3b-a7c3-459a-b6dd-9db3be5520da" providerId="AD" clId="Web-{F054A259-6048-8FDD-250F-7D88DA3BEC7B}" dt="2024-03-06T13:02:27.383" v="91" actId="1076"/>
        <pc:sldMkLst>
          <pc:docMk/>
          <pc:sldMk cId="1868422044" sldId="344"/>
        </pc:sldMkLst>
        <pc:graphicFrameChg chg="mod">
          <ac:chgData name="Dassonneville Yaron" userId="S::yaron.dassonneville@vlaanderen.be::f00fbc3b-a7c3-459a-b6dd-9db3be5520da" providerId="AD" clId="Web-{F054A259-6048-8FDD-250F-7D88DA3BEC7B}" dt="2024-03-06T13:02:27.383" v="91" actId="1076"/>
          <ac:graphicFrameMkLst>
            <pc:docMk/>
            <pc:sldMk cId="1868422044" sldId="344"/>
            <ac:graphicFrameMk id="685" creationId="{00000000-0000-0000-0000-000000000000}"/>
          </ac:graphicFrameMkLst>
        </pc:graphicFrameChg>
      </pc:sldChg>
      <pc:sldChg chg="modSp modCm">
        <pc:chgData name="Dassonneville Yaron" userId="S::yaron.dassonneville@vlaanderen.be::f00fbc3b-a7c3-459a-b6dd-9db3be5520da" providerId="AD" clId="Web-{F054A259-6048-8FDD-250F-7D88DA3BEC7B}" dt="2024-03-06T13:23:53.542" v="240" actId="20577"/>
        <pc:sldMkLst>
          <pc:docMk/>
          <pc:sldMk cId="3544824233" sldId="349"/>
        </pc:sldMkLst>
        <pc:spChg chg="mod">
          <ac:chgData name="Dassonneville Yaron" userId="S::yaron.dassonneville@vlaanderen.be::f00fbc3b-a7c3-459a-b6dd-9db3be5520da" providerId="AD" clId="Web-{F054A259-6048-8FDD-250F-7D88DA3BEC7B}" dt="2024-03-06T13:23:53.542" v="240" actId="20577"/>
          <ac:spMkLst>
            <pc:docMk/>
            <pc:sldMk cId="3544824233" sldId="349"/>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F054A259-6048-8FDD-250F-7D88DA3BEC7B}" dt="2024-03-06T13:23:35.510" v="236" actId="20577"/>
              <pc2:cmMkLst xmlns:pc2="http://schemas.microsoft.com/office/powerpoint/2019/9/main/command">
                <pc:docMk/>
                <pc:sldMk cId="3544824233" sldId="349"/>
                <pc2:cmMk id="{D0F54B25-F75E-4BA0-A1A8-F86E3983A49F}"/>
              </pc2:cmMkLst>
            </pc226:cmChg>
          </p:ext>
        </pc:extLst>
      </pc:sldChg>
      <pc:sldChg chg="del">
        <pc:chgData name="Dassonneville Yaron" userId="S::yaron.dassonneville@vlaanderen.be::f00fbc3b-a7c3-459a-b6dd-9db3be5520da" providerId="AD" clId="Web-{F054A259-6048-8FDD-250F-7D88DA3BEC7B}" dt="2024-03-06T13:19:30.051" v="192"/>
        <pc:sldMkLst>
          <pc:docMk/>
          <pc:sldMk cId="3171429354" sldId="350"/>
        </pc:sldMkLst>
      </pc:sldChg>
      <pc:sldChg chg="del">
        <pc:chgData name="Dassonneville Yaron" userId="S::yaron.dassonneville@vlaanderen.be::f00fbc3b-a7c3-459a-b6dd-9db3be5520da" providerId="AD" clId="Web-{F054A259-6048-8FDD-250F-7D88DA3BEC7B}" dt="2024-03-06T13:19:54.348" v="194"/>
        <pc:sldMkLst>
          <pc:docMk/>
          <pc:sldMk cId="648111396" sldId="351"/>
        </pc:sldMkLst>
      </pc:sldChg>
      <pc:sldChg chg="del">
        <pc:chgData name="Dassonneville Yaron" userId="S::yaron.dassonneville@vlaanderen.be::f00fbc3b-a7c3-459a-b6dd-9db3be5520da" providerId="AD" clId="Web-{F054A259-6048-8FDD-250F-7D88DA3BEC7B}" dt="2024-03-06T13:20:15.161" v="200"/>
        <pc:sldMkLst>
          <pc:docMk/>
          <pc:sldMk cId="3226392663" sldId="353"/>
        </pc:sldMkLst>
      </pc:sldChg>
      <pc:sldChg chg="delSp modSp add replId delAnim">
        <pc:chgData name="Dassonneville Yaron" userId="S::yaron.dassonneville@vlaanderen.be::f00fbc3b-a7c3-459a-b6dd-9db3be5520da" providerId="AD" clId="Web-{F054A259-6048-8FDD-250F-7D88DA3BEC7B}" dt="2024-03-06T13:19:01.222" v="184" actId="1076"/>
        <pc:sldMkLst>
          <pc:docMk/>
          <pc:sldMk cId="3060534109" sldId="355"/>
        </pc:sldMkLst>
        <pc:spChg chg="del">
          <ac:chgData name="Dassonneville Yaron" userId="S::yaron.dassonneville@vlaanderen.be::f00fbc3b-a7c3-459a-b6dd-9db3be5520da" providerId="AD" clId="Web-{F054A259-6048-8FDD-250F-7D88DA3BEC7B}" dt="2024-03-06T13:17:31.594" v="172"/>
          <ac:spMkLst>
            <pc:docMk/>
            <pc:sldMk cId="3060534109" sldId="355"/>
            <ac:spMk id="2" creationId="{D18FD9CA-3B8F-AC38-28EE-8D65063EE0A3}"/>
          </ac:spMkLst>
        </pc:spChg>
        <pc:spChg chg="mod">
          <ac:chgData name="Dassonneville Yaron" userId="S::yaron.dassonneville@vlaanderen.be::f00fbc3b-a7c3-459a-b6dd-9db3be5520da" providerId="AD" clId="Web-{F054A259-6048-8FDD-250F-7D88DA3BEC7B}" dt="2024-03-06T13:18:41.518" v="180" actId="1076"/>
          <ac:spMkLst>
            <pc:docMk/>
            <pc:sldMk cId="3060534109" sldId="355"/>
            <ac:spMk id="3" creationId="{919B57FC-302E-0B32-AB71-216512E7BF95}"/>
          </ac:spMkLst>
        </pc:spChg>
        <pc:spChg chg="mod">
          <ac:chgData name="Dassonneville Yaron" userId="S::yaron.dassonneville@vlaanderen.be::f00fbc3b-a7c3-459a-b6dd-9db3be5520da" providerId="AD" clId="Web-{F054A259-6048-8FDD-250F-7D88DA3BEC7B}" dt="2024-03-06T13:18:30.299" v="179"/>
          <ac:spMkLst>
            <pc:docMk/>
            <pc:sldMk cId="3060534109" sldId="355"/>
            <ac:spMk id="852" creationId="{00000000-0000-0000-0000-000000000000}"/>
          </ac:spMkLst>
        </pc:spChg>
        <pc:spChg chg="mod">
          <ac:chgData name="Dassonneville Yaron" userId="S::yaron.dassonneville@vlaanderen.be::f00fbc3b-a7c3-459a-b6dd-9db3be5520da" providerId="AD" clId="Web-{F054A259-6048-8FDD-250F-7D88DA3BEC7B}" dt="2024-03-06T13:18:47.846" v="181" actId="1076"/>
          <ac:spMkLst>
            <pc:docMk/>
            <pc:sldMk cId="3060534109" sldId="355"/>
            <ac:spMk id="853" creationId="{00000000-0000-0000-0000-000000000000}"/>
          </ac:spMkLst>
        </pc:spChg>
        <pc:spChg chg="mod">
          <ac:chgData name="Dassonneville Yaron" userId="S::yaron.dassonneville@vlaanderen.be::f00fbc3b-a7c3-459a-b6dd-9db3be5520da" providerId="AD" clId="Web-{F054A259-6048-8FDD-250F-7D88DA3BEC7B}" dt="2024-03-06T13:18:30.299" v="179"/>
          <ac:spMkLst>
            <pc:docMk/>
            <pc:sldMk cId="3060534109" sldId="355"/>
            <ac:spMk id="854" creationId="{00000000-0000-0000-0000-000000000000}"/>
          </ac:spMkLst>
        </pc:spChg>
        <pc:picChg chg="mod">
          <ac:chgData name="Dassonneville Yaron" userId="S::yaron.dassonneville@vlaanderen.be::f00fbc3b-a7c3-459a-b6dd-9db3be5520da" providerId="AD" clId="Web-{F054A259-6048-8FDD-250F-7D88DA3BEC7B}" dt="2024-03-06T13:18:51.190" v="182" actId="1076"/>
          <ac:picMkLst>
            <pc:docMk/>
            <pc:sldMk cId="3060534109" sldId="355"/>
            <ac:picMk id="4" creationId="{DE70E72D-8078-5114-9DCF-00F43668E454}"/>
          </ac:picMkLst>
        </pc:picChg>
        <pc:picChg chg="mod">
          <ac:chgData name="Dassonneville Yaron" userId="S::yaron.dassonneville@vlaanderen.be::f00fbc3b-a7c3-459a-b6dd-9db3be5520da" providerId="AD" clId="Web-{F054A259-6048-8FDD-250F-7D88DA3BEC7B}" dt="2024-03-06T13:18:55.112" v="183" actId="1076"/>
          <ac:picMkLst>
            <pc:docMk/>
            <pc:sldMk cId="3060534109" sldId="355"/>
            <ac:picMk id="855" creationId="{00000000-0000-0000-0000-000000000000}"/>
          </ac:picMkLst>
        </pc:picChg>
        <pc:picChg chg="mod">
          <ac:chgData name="Dassonneville Yaron" userId="S::yaron.dassonneville@vlaanderen.be::f00fbc3b-a7c3-459a-b6dd-9db3be5520da" providerId="AD" clId="Web-{F054A259-6048-8FDD-250F-7D88DA3BEC7B}" dt="2024-03-06T13:19:01.222" v="184" actId="1076"/>
          <ac:picMkLst>
            <pc:docMk/>
            <pc:sldMk cId="3060534109" sldId="355"/>
            <ac:picMk id="856" creationId="{00000000-0000-0000-0000-000000000000}"/>
          </ac:picMkLst>
        </pc:picChg>
      </pc:sldChg>
      <pc:sldChg chg="addSp add replId addAnim">
        <pc:chgData name="Dassonneville Yaron" userId="S::yaron.dassonneville@vlaanderen.be::f00fbc3b-a7c3-459a-b6dd-9db3be5520da" providerId="AD" clId="Web-{F054A259-6048-8FDD-250F-7D88DA3BEC7B}" dt="2024-03-06T13:19:10.113" v="186"/>
        <pc:sldMkLst>
          <pc:docMk/>
          <pc:sldMk cId="2612425025" sldId="356"/>
        </pc:sldMkLst>
        <pc:spChg chg="add">
          <ac:chgData name="Dassonneville Yaron" userId="S::yaron.dassonneville@vlaanderen.be::f00fbc3b-a7c3-459a-b6dd-9db3be5520da" providerId="AD" clId="Web-{F054A259-6048-8FDD-250F-7D88DA3BEC7B}" dt="2024-03-06T13:19:10.113" v="186"/>
          <ac:spMkLst>
            <pc:docMk/>
            <pc:sldMk cId="2612425025" sldId="356"/>
            <ac:spMk id="5" creationId="{4A92F77B-B2E0-BFE9-80B5-C0A7B26A2163}"/>
          </ac:spMkLst>
        </pc:spChg>
      </pc:sldChg>
      <pc:sldChg chg="addSp delSp modSp add replId addAnim delAnim addCm">
        <pc:chgData name="Dassonneville Yaron" userId="S::yaron.dassonneville@vlaanderen.be::f00fbc3b-a7c3-459a-b6dd-9db3be5520da" providerId="AD" clId="Web-{F054A259-6048-8FDD-250F-7D88DA3BEC7B}" dt="2024-03-06T13:28:13.471" v="244"/>
        <pc:sldMkLst>
          <pc:docMk/>
          <pc:sldMk cId="2057651812" sldId="357"/>
        </pc:sldMkLst>
        <pc:spChg chg="del">
          <ac:chgData name="Dassonneville Yaron" userId="S::yaron.dassonneville@vlaanderen.be::f00fbc3b-a7c3-459a-b6dd-9db3be5520da" providerId="AD" clId="Web-{F054A259-6048-8FDD-250F-7D88DA3BEC7B}" dt="2024-03-06T13:19:20.816" v="189"/>
          <ac:spMkLst>
            <pc:docMk/>
            <pc:sldMk cId="2057651812" sldId="357"/>
            <ac:spMk id="5" creationId="{4A92F77B-B2E0-BFE9-80B5-C0A7B26A2163}"/>
          </ac:spMkLst>
        </pc:spChg>
        <pc:spChg chg="add mod">
          <ac:chgData name="Dassonneville Yaron" userId="S::yaron.dassonneville@vlaanderen.be::f00fbc3b-a7c3-459a-b6dd-9db3be5520da" providerId="AD" clId="Web-{F054A259-6048-8FDD-250F-7D88DA3BEC7B}" dt="2024-03-06T13:19:28.707" v="191" actId="1076"/>
          <ac:spMkLst>
            <pc:docMk/>
            <pc:sldMk cId="2057651812" sldId="357"/>
            <ac:spMk id="6" creationId="{02A4465A-DFE1-A21C-C5A4-1573F194B63B}"/>
          </ac:spMkLst>
        </pc:spChg>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054A259-6048-8FDD-250F-7D88DA3BEC7B}" dt="2024-03-06T13:28:13.471" v="244"/>
              <pc2:cmMkLst xmlns:pc2="http://schemas.microsoft.com/office/powerpoint/2019/9/main/command">
                <pc:docMk/>
                <pc:sldMk cId="2057651812" sldId="357"/>
                <pc2:cmMk id="{AC62EF57-AFE7-452C-8144-BE0F98BF093C}"/>
              </pc2:cmMkLst>
            </pc226:cmChg>
          </p:ext>
        </pc:extLst>
      </pc:sldChg>
      <pc:sldChg chg="add replId">
        <pc:chgData name="Dassonneville Yaron" userId="S::yaron.dassonneville@vlaanderen.be::f00fbc3b-a7c3-459a-b6dd-9db3be5520da" providerId="AD" clId="Web-{F054A259-6048-8FDD-250F-7D88DA3BEC7B}" dt="2024-03-06T13:19:38.301" v="193"/>
        <pc:sldMkLst>
          <pc:docMk/>
          <pc:sldMk cId="3525215362" sldId="358"/>
        </pc:sldMkLst>
      </pc:sldChg>
      <pc:sldChg chg="addSp delSp modSp add replId addAnim delAnim addCm">
        <pc:chgData name="Dassonneville Yaron" userId="S::yaron.dassonneville@vlaanderen.be::f00fbc3b-a7c3-459a-b6dd-9db3be5520da" providerId="AD" clId="Web-{F054A259-6048-8FDD-250F-7D88DA3BEC7B}" dt="2024-03-06T13:30:16.755" v="245"/>
        <pc:sldMkLst>
          <pc:docMk/>
          <pc:sldMk cId="753172859" sldId="359"/>
        </pc:sldMkLst>
        <pc:spChg chg="add mod">
          <ac:chgData name="Dassonneville Yaron" userId="S::yaron.dassonneville@vlaanderen.be::f00fbc3b-a7c3-459a-b6dd-9db3be5520da" providerId="AD" clId="Web-{F054A259-6048-8FDD-250F-7D88DA3BEC7B}" dt="2024-03-06T13:20:12.380" v="199" actId="1076"/>
          <ac:spMkLst>
            <pc:docMk/>
            <pc:sldMk cId="753172859" sldId="359"/>
            <ac:spMk id="5" creationId="{B81F5193-C16D-675A-0E6A-055852C65124}"/>
          </ac:spMkLst>
        </pc:spChg>
        <pc:spChg chg="del">
          <ac:chgData name="Dassonneville Yaron" userId="S::yaron.dassonneville@vlaanderen.be::f00fbc3b-a7c3-459a-b6dd-9db3be5520da" providerId="AD" clId="Web-{F054A259-6048-8FDD-250F-7D88DA3BEC7B}" dt="2024-03-06T13:20:06.552" v="197"/>
          <ac:spMkLst>
            <pc:docMk/>
            <pc:sldMk cId="753172859" sldId="359"/>
            <ac:spMk id="6" creationId="{02A4465A-DFE1-A21C-C5A4-1573F194B63B}"/>
          </ac:spMkLst>
        </pc:spChg>
        <pc:extLst>
          <p:ext xmlns:p="http://schemas.openxmlformats.org/presentationml/2006/main" uri="{D6D511B9-2390-475A-947B-AFAB55BFBCF1}">
            <pc226:cmChg xmlns:pc226="http://schemas.microsoft.com/office/powerpoint/2022/06/main/command" chg="add">
              <pc226:chgData name="Dassonneville Yaron" userId="S::yaron.dassonneville@vlaanderen.be::f00fbc3b-a7c3-459a-b6dd-9db3be5520da" providerId="AD" clId="Web-{F054A259-6048-8FDD-250F-7D88DA3BEC7B}" dt="2024-03-06T13:30:16.755" v="245"/>
              <pc2:cmMkLst xmlns:pc2="http://schemas.microsoft.com/office/powerpoint/2019/9/main/command">
                <pc:docMk/>
                <pc:sldMk cId="753172859" sldId="359"/>
                <pc2:cmMk id="{4758A244-95DC-4A76-942F-0370D8D588F7}"/>
              </pc2:cmMkLst>
            </pc226:cmChg>
          </p:ext>
        </pc:extLst>
      </pc:sldChg>
    </pc:docChg>
  </pc:docChgLst>
  <pc:docChgLst>
    <pc:chgData name="Martens Isabaut" userId="S::isabaut.martens@vlaanderen.be::e09322b7-9ba5-4ec2-b519-a79663da6881" providerId="AD" clId="Web-{025B8A5F-963E-B147-7A10-AD54630F782A}"/>
    <pc:docChg chg="modSld">
      <pc:chgData name="Martens Isabaut" userId="S::isabaut.martens@vlaanderen.be::e09322b7-9ba5-4ec2-b519-a79663da6881" providerId="AD" clId="Web-{025B8A5F-963E-B147-7A10-AD54630F782A}" dt="2024-04-15T15:13:03.725" v="12"/>
      <pc:docMkLst>
        <pc:docMk/>
      </pc:docMkLst>
      <pc:sldChg chg="mod modShow">
        <pc:chgData name="Martens Isabaut" userId="S::isabaut.martens@vlaanderen.be::e09322b7-9ba5-4ec2-b519-a79663da6881" providerId="AD" clId="Web-{025B8A5F-963E-B147-7A10-AD54630F782A}" dt="2024-04-15T15:13:03.725" v="12"/>
        <pc:sldMkLst>
          <pc:docMk/>
          <pc:sldMk cId="1391744368" sldId="402"/>
        </pc:sldMkLst>
      </pc:sldChg>
      <pc:sldChg chg="mod modShow">
        <pc:chgData name="Martens Isabaut" userId="S::isabaut.martens@vlaanderen.be::e09322b7-9ba5-4ec2-b519-a79663da6881" providerId="AD" clId="Web-{025B8A5F-963E-B147-7A10-AD54630F782A}" dt="2024-04-15T15:13:02.913" v="2"/>
        <pc:sldMkLst>
          <pc:docMk/>
          <pc:sldMk cId="1096736864" sldId="403"/>
        </pc:sldMkLst>
      </pc:sldChg>
      <pc:sldChg chg="mod modShow">
        <pc:chgData name="Martens Isabaut" userId="S::isabaut.martens@vlaanderen.be::e09322b7-9ba5-4ec2-b519-a79663da6881" providerId="AD" clId="Web-{025B8A5F-963E-B147-7A10-AD54630F782A}" dt="2024-04-15T15:13:02.835" v="1"/>
        <pc:sldMkLst>
          <pc:docMk/>
          <pc:sldMk cId="302250218" sldId="404"/>
        </pc:sldMkLst>
      </pc:sldChg>
      <pc:sldChg chg="mod modShow">
        <pc:chgData name="Martens Isabaut" userId="S::isabaut.martens@vlaanderen.be::e09322b7-9ba5-4ec2-b519-a79663da6881" providerId="AD" clId="Web-{025B8A5F-963E-B147-7A10-AD54630F782A}" dt="2024-04-15T15:13:02.756" v="0"/>
        <pc:sldMkLst>
          <pc:docMk/>
          <pc:sldMk cId="1129461098" sldId="405"/>
        </pc:sldMkLst>
      </pc:sldChg>
      <pc:sldChg chg="mod modShow">
        <pc:chgData name="Martens Isabaut" userId="S::isabaut.martens@vlaanderen.be::e09322b7-9ba5-4ec2-b519-a79663da6881" providerId="AD" clId="Web-{025B8A5F-963E-B147-7A10-AD54630F782A}" dt="2024-04-15T15:13:03.538" v="10"/>
        <pc:sldMkLst>
          <pc:docMk/>
          <pc:sldMk cId="3853733231" sldId="407"/>
        </pc:sldMkLst>
      </pc:sldChg>
      <pc:sldChg chg="mod modShow">
        <pc:chgData name="Martens Isabaut" userId="S::isabaut.martens@vlaanderen.be::e09322b7-9ba5-4ec2-b519-a79663da6881" providerId="AD" clId="Web-{025B8A5F-963E-B147-7A10-AD54630F782A}" dt="2024-04-15T15:13:03.460" v="9"/>
        <pc:sldMkLst>
          <pc:docMk/>
          <pc:sldMk cId="4044835261" sldId="408"/>
        </pc:sldMkLst>
      </pc:sldChg>
      <pc:sldChg chg="mod modShow">
        <pc:chgData name="Martens Isabaut" userId="S::isabaut.martens@vlaanderen.be::e09322b7-9ba5-4ec2-b519-a79663da6881" providerId="AD" clId="Web-{025B8A5F-963E-B147-7A10-AD54630F782A}" dt="2024-04-15T15:13:03.381" v="8"/>
        <pc:sldMkLst>
          <pc:docMk/>
          <pc:sldMk cId="286819957" sldId="413"/>
        </pc:sldMkLst>
      </pc:sldChg>
      <pc:sldChg chg="mod modShow">
        <pc:chgData name="Martens Isabaut" userId="S::isabaut.martens@vlaanderen.be::e09322b7-9ba5-4ec2-b519-a79663da6881" providerId="AD" clId="Web-{025B8A5F-963E-B147-7A10-AD54630F782A}" dt="2024-04-15T15:13:03.303" v="7"/>
        <pc:sldMkLst>
          <pc:docMk/>
          <pc:sldMk cId="2356639957" sldId="414"/>
        </pc:sldMkLst>
      </pc:sldChg>
      <pc:sldChg chg="mod modShow">
        <pc:chgData name="Martens Isabaut" userId="S::isabaut.martens@vlaanderen.be::e09322b7-9ba5-4ec2-b519-a79663da6881" providerId="AD" clId="Web-{025B8A5F-963E-B147-7A10-AD54630F782A}" dt="2024-04-15T15:13:03.210" v="6"/>
        <pc:sldMkLst>
          <pc:docMk/>
          <pc:sldMk cId="3876198061" sldId="415"/>
        </pc:sldMkLst>
      </pc:sldChg>
      <pc:sldChg chg="mod modShow">
        <pc:chgData name="Martens Isabaut" userId="S::isabaut.martens@vlaanderen.be::e09322b7-9ba5-4ec2-b519-a79663da6881" providerId="AD" clId="Web-{025B8A5F-963E-B147-7A10-AD54630F782A}" dt="2024-04-15T15:13:03.116" v="5"/>
        <pc:sldMkLst>
          <pc:docMk/>
          <pc:sldMk cId="1884653084" sldId="416"/>
        </pc:sldMkLst>
      </pc:sldChg>
      <pc:sldChg chg="mod modShow">
        <pc:chgData name="Martens Isabaut" userId="S::isabaut.martens@vlaanderen.be::e09322b7-9ba5-4ec2-b519-a79663da6881" providerId="AD" clId="Web-{025B8A5F-963E-B147-7A10-AD54630F782A}" dt="2024-04-15T15:13:03.022" v="4"/>
        <pc:sldMkLst>
          <pc:docMk/>
          <pc:sldMk cId="2962665361" sldId="417"/>
        </pc:sldMkLst>
      </pc:sldChg>
      <pc:sldChg chg="mod modShow">
        <pc:chgData name="Martens Isabaut" userId="S::isabaut.martens@vlaanderen.be::e09322b7-9ba5-4ec2-b519-a79663da6881" providerId="AD" clId="Web-{025B8A5F-963E-B147-7A10-AD54630F782A}" dt="2024-04-15T15:13:02.944" v="3"/>
        <pc:sldMkLst>
          <pc:docMk/>
          <pc:sldMk cId="1392880054" sldId="418"/>
        </pc:sldMkLst>
      </pc:sldChg>
      <pc:sldChg chg="mod modShow">
        <pc:chgData name="Martens Isabaut" userId="S::isabaut.martens@vlaanderen.be::e09322b7-9ba5-4ec2-b519-a79663da6881" providerId="AD" clId="Web-{025B8A5F-963E-B147-7A10-AD54630F782A}" dt="2024-04-15T15:13:03.616" v="11"/>
        <pc:sldMkLst>
          <pc:docMk/>
          <pc:sldMk cId="4113044408" sldId="419"/>
        </pc:sldMkLst>
      </pc:sldChg>
    </pc:docChg>
  </pc:docChgLst>
  <pc:docChgLst>
    <pc:chgData name="Schepers Dimitri" userId="S::dimitri.schepers@athumi.eu::dc874af4-4dc4-416f-b0cd-a4e806fabbf0" providerId="AD" clId="Web-{D4AD3294-FC62-EF23-29F5-FC5C9779BF61}"/>
    <pc:docChg chg="modSld">
      <pc:chgData name="Schepers Dimitri" userId="S::dimitri.schepers@athumi.eu::dc874af4-4dc4-416f-b0cd-a4e806fabbf0" providerId="AD" clId="Web-{D4AD3294-FC62-EF23-29F5-FC5C9779BF61}" dt="2024-04-15T11:43:28.760" v="2" actId="20577"/>
      <pc:docMkLst>
        <pc:docMk/>
      </pc:docMkLst>
      <pc:sldChg chg="modSp">
        <pc:chgData name="Schepers Dimitri" userId="S::dimitri.schepers@athumi.eu::dc874af4-4dc4-416f-b0cd-a4e806fabbf0" providerId="AD" clId="Web-{D4AD3294-FC62-EF23-29F5-FC5C9779BF61}" dt="2024-04-15T11:43:28.760" v="2" actId="20577"/>
        <pc:sldMkLst>
          <pc:docMk/>
          <pc:sldMk cId="3354123584" sldId="426"/>
        </pc:sldMkLst>
        <pc:spChg chg="mod">
          <ac:chgData name="Schepers Dimitri" userId="S::dimitri.schepers@athumi.eu::dc874af4-4dc4-416f-b0cd-a4e806fabbf0" providerId="AD" clId="Web-{D4AD3294-FC62-EF23-29F5-FC5C9779BF61}" dt="2024-04-15T11:43:28.760" v="2" actId="20577"/>
          <ac:spMkLst>
            <pc:docMk/>
            <pc:sldMk cId="3354123584" sldId="426"/>
            <ac:spMk id="786" creationId="{00000000-0000-0000-0000-000000000000}"/>
          </ac:spMkLst>
        </pc:spChg>
      </pc:sldChg>
    </pc:docChg>
  </pc:docChgLst>
  <pc:docChgLst>
    <pc:chgData name="Vangramberen Sam" userId="S::sam.vangramberen@vlaanderen.be::7a47b92a-5806-457e-95cf-4f817b9e146b" providerId="AD" clId="Web-{CCD81B6A-FA74-CDAD-A9C3-F01E00302E5C}"/>
    <pc:docChg chg="delSld">
      <pc:chgData name="Vangramberen Sam" userId="S::sam.vangramberen@vlaanderen.be::7a47b92a-5806-457e-95cf-4f817b9e146b" providerId="AD" clId="Web-{CCD81B6A-FA74-CDAD-A9C3-F01E00302E5C}" dt="2024-03-11T12:11:30.548" v="0"/>
      <pc:docMkLst>
        <pc:docMk/>
      </pc:docMkLst>
      <pc:sldChg chg="del">
        <pc:chgData name="Vangramberen Sam" userId="S::sam.vangramberen@vlaanderen.be::7a47b92a-5806-457e-95cf-4f817b9e146b" providerId="AD" clId="Web-{CCD81B6A-FA74-CDAD-A9C3-F01E00302E5C}" dt="2024-03-11T12:11:30.548" v="0"/>
        <pc:sldMkLst>
          <pc:docMk/>
          <pc:sldMk cId="2298729002" sldId="370"/>
        </pc:sldMkLst>
      </pc:sldChg>
    </pc:docChg>
  </pc:docChgLst>
  <pc:docChgLst>
    <pc:chgData name="Vangramberen Sam" userId="S::sam.vangramberen@vlaanderen.be::7a47b92a-5806-457e-95cf-4f817b9e146b" providerId="AD" clId="Web-{C6463470-C5D5-D92E-C58F-D95FCCAD1362}"/>
    <pc:docChg chg="addSld delSld modSld sldOrd">
      <pc:chgData name="Vangramberen Sam" userId="S::sam.vangramberen@vlaanderen.be::7a47b92a-5806-457e-95cf-4f817b9e146b" providerId="AD" clId="Web-{C6463470-C5D5-D92E-C58F-D95FCCAD1362}" dt="2024-03-27T15:52:49.444" v="99"/>
      <pc:docMkLst>
        <pc:docMk/>
      </pc:docMkLst>
      <pc:sldChg chg="del">
        <pc:chgData name="Vangramberen Sam" userId="S::sam.vangramberen@vlaanderen.be::7a47b92a-5806-457e-95cf-4f817b9e146b" providerId="AD" clId="Web-{C6463470-C5D5-D92E-C58F-D95FCCAD1362}" dt="2024-03-27T15:44:44.855" v="38"/>
        <pc:sldMkLst>
          <pc:docMk/>
          <pc:sldMk cId="0" sldId="281"/>
        </pc:sldMkLst>
      </pc:sldChg>
      <pc:sldChg chg="del">
        <pc:chgData name="Vangramberen Sam" userId="S::sam.vangramberen@vlaanderen.be::7a47b92a-5806-457e-95cf-4f817b9e146b" providerId="AD" clId="Web-{C6463470-C5D5-D92E-C58F-D95FCCAD1362}" dt="2024-03-27T15:47:55.125" v="42"/>
        <pc:sldMkLst>
          <pc:docMk/>
          <pc:sldMk cId="0" sldId="298"/>
        </pc:sldMkLst>
      </pc:sldChg>
      <pc:sldChg chg="del">
        <pc:chgData name="Vangramberen Sam" userId="S::sam.vangramberen@vlaanderen.be::7a47b92a-5806-457e-95cf-4f817b9e146b" providerId="AD" clId="Web-{C6463470-C5D5-D92E-C58F-D95FCCAD1362}" dt="2024-03-27T15:50:39.629" v="68"/>
        <pc:sldMkLst>
          <pc:docMk/>
          <pc:sldMk cId="0" sldId="306"/>
        </pc:sldMkLst>
      </pc:sldChg>
      <pc:sldChg chg="add">
        <pc:chgData name="Vangramberen Sam" userId="S::sam.vangramberen@vlaanderen.be::7a47b92a-5806-457e-95cf-4f817b9e146b" providerId="AD" clId="Web-{C6463470-C5D5-D92E-C58F-D95FCCAD1362}" dt="2024-03-27T15:50:26.628" v="66"/>
        <pc:sldMkLst>
          <pc:docMk/>
          <pc:sldMk cId="0" sldId="307"/>
        </pc:sldMkLst>
      </pc:sldChg>
      <pc:sldChg chg="del">
        <pc:chgData name="Vangramberen Sam" userId="S::sam.vangramberen@vlaanderen.be::7a47b92a-5806-457e-95cf-4f817b9e146b" providerId="AD" clId="Web-{C6463470-C5D5-D92E-C58F-D95FCCAD1362}" dt="2024-03-27T15:51:00.676" v="81"/>
        <pc:sldMkLst>
          <pc:docMk/>
          <pc:sldMk cId="0" sldId="311"/>
        </pc:sldMkLst>
      </pc:sldChg>
      <pc:sldChg chg="del">
        <pc:chgData name="Vangramberen Sam" userId="S::sam.vangramberen@vlaanderen.be::7a47b92a-5806-457e-95cf-4f817b9e146b" providerId="AD" clId="Web-{C6463470-C5D5-D92E-C58F-D95FCCAD1362}" dt="2024-03-27T15:51:00.645" v="69"/>
        <pc:sldMkLst>
          <pc:docMk/>
          <pc:sldMk cId="0" sldId="317"/>
        </pc:sldMkLst>
      </pc:sldChg>
      <pc:sldChg chg="del">
        <pc:chgData name="Vangramberen Sam" userId="S::sam.vangramberen@vlaanderen.be::7a47b92a-5806-457e-95cf-4f817b9e146b" providerId="AD" clId="Web-{C6463470-C5D5-D92E-C58F-D95FCCAD1362}" dt="2024-03-27T15:37:36.737" v="1"/>
        <pc:sldMkLst>
          <pc:docMk/>
          <pc:sldMk cId="572885258" sldId="326"/>
        </pc:sldMkLst>
      </pc:sldChg>
      <pc:sldChg chg="del">
        <pc:chgData name="Vangramberen Sam" userId="S::sam.vangramberen@vlaanderen.be::7a47b92a-5806-457e-95cf-4f817b9e146b" providerId="AD" clId="Web-{C6463470-C5D5-D92E-C58F-D95FCCAD1362}" dt="2024-03-27T15:52:21.975" v="94"/>
        <pc:sldMkLst>
          <pc:docMk/>
          <pc:sldMk cId="933772550" sldId="333"/>
        </pc:sldMkLst>
      </pc:sldChg>
      <pc:sldChg chg="del">
        <pc:chgData name="Vangramberen Sam" userId="S::sam.vangramberen@vlaanderen.be::7a47b92a-5806-457e-95cf-4f817b9e146b" providerId="AD" clId="Web-{C6463470-C5D5-D92E-C58F-D95FCCAD1362}" dt="2024-03-27T15:52:19.865" v="93"/>
        <pc:sldMkLst>
          <pc:docMk/>
          <pc:sldMk cId="3035251493" sldId="334"/>
        </pc:sldMkLst>
      </pc:sldChg>
      <pc:sldChg chg="del">
        <pc:chgData name="Vangramberen Sam" userId="S::sam.vangramberen@vlaanderen.be::7a47b92a-5806-457e-95cf-4f817b9e146b" providerId="AD" clId="Web-{C6463470-C5D5-D92E-C58F-D95FCCAD1362}" dt="2024-03-27T15:51:00.676" v="80"/>
        <pc:sldMkLst>
          <pc:docMk/>
          <pc:sldMk cId="4172242509" sldId="339"/>
        </pc:sldMkLst>
      </pc:sldChg>
      <pc:sldChg chg="del">
        <pc:chgData name="Vangramberen Sam" userId="S::sam.vangramberen@vlaanderen.be::7a47b92a-5806-457e-95cf-4f817b9e146b" providerId="AD" clId="Web-{C6463470-C5D5-D92E-C58F-D95FCCAD1362}" dt="2024-03-27T15:51:00.676" v="83"/>
        <pc:sldMkLst>
          <pc:docMk/>
          <pc:sldMk cId="1986380122" sldId="340"/>
        </pc:sldMkLst>
      </pc:sldChg>
      <pc:sldChg chg="add">
        <pc:chgData name="Vangramberen Sam" userId="S::sam.vangramberen@vlaanderen.be::7a47b92a-5806-457e-95cf-4f817b9e146b" providerId="AD" clId="Web-{C6463470-C5D5-D92E-C58F-D95FCCAD1362}" dt="2024-03-27T15:50:23.597" v="45"/>
        <pc:sldMkLst>
          <pc:docMk/>
          <pc:sldMk cId="463813578" sldId="343"/>
        </pc:sldMkLst>
      </pc:sldChg>
      <pc:sldChg chg="del">
        <pc:chgData name="Vangramberen Sam" userId="S::sam.vangramberen@vlaanderen.be::7a47b92a-5806-457e-95cf-4f817b9e146b" providerId="AD" clId="Web-{C6463470-C5D5-D92E-C58F-D95FCCAD1362}" dt="2024-03-27T15:51:00.660" v="78"/>
        <pc:sldMkLst>
          <pc:docMk/>
          <pc:sldMk cId="2614740733" sldId="348"/>
        </pc:sldMkLst>
      </pc:sldChg>
      <pc:sldChg chg="del">
        <pc:chgData name="Vangramberen Sam" userId="S::sam.vangramberen@vlaanderen.be::7a47b92a-5806-457e-95cf-4f817b9e146b" providerId="AD" clId="Web-{C6463470-C5D5-D92E-C58F-D95FCCAD1362}" dt="2024-03-27T15:51:00.676" v="82"/>
        <pc:sldMkLst>
          <pc:docMk/>
          <pc:sldMk cId="3544824233" sldId="349"/>
        </pc:sldMkLst>
      </pc:sldChg>
      <pc:sldChg chg="del">
        <pc:chgData name="Vangramberen Sam" userId="S::sam.vangramberen@vlaanderen.be::7a47b92a-5806-457e-95cf-4f817b9e146b" providerId="AD" clId="Web-{C6463470-C5D5-D92E-C58F-D95FCCAD1362}" dt="2024-03-27T15:51:00.660" v="73"/>
        <pc:sldMkLst>
          <pc:docMk/>
          <pc:sldMk cId="661591368" sldId="352"/>
        </pc:sldMkLst>
      </pc:sldChg>
      <pc:sldChg chg="del">
        <pc:chgData name="Vangramberen Sam" userId="S::sam.vangramberen@vlaanderen.be::7a47b92a-5806-457e-95cf-4f817b9e146b" providerId="AD" clId="Web-{C6463470-C5D5-D92E-C58F-D95FCCAD1362}" dt="2024-03-27T15:51:00.692" v="85"/>
        <pc:sldMkLst>
          <pc:docMk/>
          <pc:sldMk cId="3060534109" sldId="355"/>
        </pc:sldMkLst>
      </pc:sldChg>
      <pc:sldChg chg="del">
        <pc:chgData name="Vangramberen Sam" userId="S::sam.vangramberen@vlaanderen.be::7a47b92a-5806-457e-95cf-4f817b9e146b" providerId="AD" clId="Web-{C6463470-C5D5-D92E-C58F-D95FCCAD1362}" dt="2024-03-27T15:51:00.676" v="84"/>
        <pc:sldMkLst>
          <pc:docMk/>
          <pc:sldMk cId="2612425025" sldId="356"/>
        </pc:sldMkLst>
      </pc:sldChg>
      <pc:sldChg chg="del">
        <pc:chgData name="Vangramberen Sam" userId="S::sam.vangramberen@vlaanderen.be::7a47b92a-5806-457e-95cf-4f817b9e146b" providerId="AD" clId="Web-{C6463470-C5D5-D92E-C58F-D95FCCAD1362}" dt="2024-03-27T15:51:00.676" v="79"/>
        <pc:sldMkLst>
          <pc:docMk/>
          <pc:sldMk cId="2057651812" sldId="357"/>
        </pc:sldMkLst>
      </pc:sldChg>
      <pc:sldChg chg="del">
        <pc:chgData name="Vangramberen Sam" userId="S::sam.vangramberen@vlaanderen.be::7a47b92a-5806-457e-95cf-4f817b9e146b" providerId="AD" clId="Web-{C6463470-C5D5-D92E-C58F-D95FCCAD1362}" dt="2024-03-27T15:51:00.645" v="72"/>
        <pc:sldMkLst>
          <pc:docMk/>
          <pc:sldMk cId="753172859" sldId="359"/>
        </pc:sldMkLst>
      </pc:sldChg>
      <pc:sldChg chg="del">
        <pc:chgData name="Vangramberen Sam" userId="S::sam.vangramberen@vlaanderen.be::7a47b92a-5806-457e-95cf-4f817b9e146b" providerId="AD" clId="Web-{C6463470-C5D5-D92E-C58F-D95FCCAD1362}" dt="2024-03-27T15:51:00.660" v="74"/>
        <pc:sldMkLst>
          <pc:docMk/>
          <pc:sldMk cId="1099038040" sldId="360"/>
        </pc:sldMkLst>
      </pc:sldChg>
      <pc:sldChg chg="del">
        <pc:chgData name="Vangramberen Sam" userId="S::sam.vangramberen@vlaanderen.be::7a47b92a-5806-457e-95cf-4f817b9e146b" providerId="AD" clId="Web-{C6463470-C5D5-D92E-C58F-D95FCCAD1362}" dt="2024-03-27T15:51:00.660" v="77"/>
        <pc:sldMkLst>
          <pc:docMk/>
          <pc:sldMk cId="3949063794" sldId="361"/>
        </pc:sldMkLst>
      </pc:sldChg>
      <pc:sldChg chg="del">
        <pc:chgData name="Vangramberen Sam" userId="S::sam.vangramberen@vlaanderen.be::7a47b92a-5806-457e-95cf-4f817b9e146b" providerId="AD" clId="Web-{C6463470-C5D5-D92E-C58F-D95FCCAD1362}" dt="2024-03-27T15:51:00.645" v="71"/>
        <pc:sldMkLst>
          <pc:docMk/>
          <pc:sldMk cId="114655545" sldId="362"/>
        </pc:sldMkLst>
      </pc:sldChg>
      <pc:sldChg chg="del">
        <pc:chgData name="Vangramberen Sam" userId="S::sam.vangramberen@vlaanderen.be::7a47b92a-5806-457e-95cf-4f817b9e146b" providerId="AD" clId="Web-{C6463470-C5D5-D92E-C58F-D95FCCAD1362}" dt="2024-03-27T15:51:00.660" v="75"/>
        <pc:sldMkLst>
          <pc:docMk/>
          <pc:sldMk cId="3805780013" sldId="365"/>
        </pc:sldMkLst>
      </pc:sldChg>
      <pc:sldChg chg="del">
        <pc:chgData name="Vangramberen Sam" userId="S::sam.vangramberen@vlaanderen.be::7a47b92a-5806-457e-95cf-4f817b9e146b" providerId="AD" clId="Web-{C6463470-C5D5-D92E-C58F-D95FCCAD1362}" dt="2024-03-27T15:51:00.660" v="76"/>
        <pc:sldMkLst>
          <pc:docMk/>
          <pc:sldMk cId="899715223" sldId="366"/>
        </pc:sldMkLst>
      </pc:sldChg>
      <pc:sldChg chg="del">
        <pc:chgData name="Vangramberen Sam" userId="S::sam.vangramberen@vlaanderen.be::7a47b92a-5806-457e-95cf-4f817b9e146b" providerId="AD" clId="Web-{C6463470-C5D5-D92E-C58F-D95FCCAD1362}" dt="2024-03-27T15:51:00.645" v="70"/>
        <pc:sldMkLst>
          <pc:docMk/>
          <pc:sldMk cId="986003978" sldId="367"/>
        </pc:sldMkLst>
      </pc:sldChg>
      <pc:sldChg chg="addSp delSp modSp addCm">
        <pc:chgData name="Vangramberen Sam" userId="S::sam.vangramberen@vlaanderen.be::7a47b92a-5806-457e-95cf-4f817b9e146b" providerId="AD" clId="Web-{C6463470-C5D5-D92E-C58F-D95FCCAD1362}" dt="2024-03-27T15:44:25.683" v="36" actId="1076"/>
        <pc:sldMkLst>
          <pc:docMk/>
          <pc:sldMk cId="4276465767" sldId="371"/>
        </pc:sldMkLst>
        <pc:picChg chg="add mod modCrop">
          <ac:chgData name="Vangramberen Sam" userId="S::sam.vangramberen@vlaanderen.be::7a47b92a-5806-457e-95cf-4f817b9e146b" providerId="AD" clId="Web-{C6463470-C5D5-D92E-C58F-D95FCCAD1362}" dt="2024-03-27T15:44:06.417" v="29"/>
          <ac:picMkLst>
            <pc:docMk/>
            <pc:sldMk cId="4276465767" sldId="371"/>
            <ac:picMk id="2" creationId="{7C45EF5D-B7CA-503A-D720-75C3CFBA7E7E}"/>
          </ac:picMkLst>
        </pc:picChg>
        <pc:picChg chg="del">
          <ac:chgData name="Vangramberen Sam" userId="S::sam.vangramberen@vlaanderen.be::7a47b92a-5806-457e-95cf-4f817b9e146b" providerId="AD" clId="Web-{C6463470-C5D5-D92E-C58F-D95FCCAD1362}" dt="2024-03-27T15:40:05.990" v="18"/>
          <ac:picMkLst>
            <pc:docMk/>
            <pc:sldMk cId="4276465767" sldId="371"/>
            <ac:picMk id="3" creationId="{6E50AFCF-8E55-6D70-190F-6C0E6879103C}"/>
          </ac:picMkLst>
        </pc:picChg>
        <pc:picChg chg="add mod">
          <ac:chgData name="Vangramberen Sam" userId="S::sam.vangramberen@vlaanderen.be::7a47b92a-5806-457e-95cf-4f817b9e146b" providerId="AD" clId="Web-{C6463470-C5D5-D92E-C58F-D95FCCAD1362}" dt="2024-03-27T15:44:25.683" v="36" actId="1076"/>
          <ac:picMkLst>
            <pc:docMk/>
            <pc:sldMk cId="4276465767" sldId="371"/>
            <ac:picMk id="4" creationId="{5BB9C2CA-E4CF-36FD-924A-0E9AC1B319A4}"/>
          </ac:picMkLst>
        </pc:pic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C6463470-C5D5-D92E-C58F-D95FCCAD1362}" dt="2024-03-27T15:39:29.770" v="16"/>
              <pc2:cmMkLst xmlns:pc2="http://schemas.microsoft.com/office/powerpoint/2019/9/main/command">
                <pc:docMk/>
                <pc:sldMk cId="4276465767" sldId="371"/>
                <pc2:cmMk id="{9BBE337D-442C-4EFA-B972-BC67BF57D321}"/>
              </pc2:cmMkLst>
            </pc226:cmChg>
          </p:ext>
        </pc:extLst>
      </pc:sldChg>
      <pc:sldChg chg="addCm delCm">
        <pc:chgData name="Vangramberen Sam" userId="S::sam.vangramberen@vlaanderen.be::7a47b92a-5806-457e-95cf-4f817b9e146b" providerId="AD" clId="Web-{C6463470-C5D5-D92E-C58F-D95FCCAD1362}" dt="2024-03-27T15:49:35.752" v="44"/>
        <pc:sldMkLst>
          <pc:docMk/>
          <pc:sldMk cId="4224041188" sldId="373"/>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C6463470-C5D5-D92E-C58F-D95FCCAD1362}" dt="2024-03-27T15:48:50.782" v="43"/>
              <pc2:cmMkLst xmlns:pc2="http://schemas.microsoft.com/office/powerpoint/2019/9/main/command">
                <pc:docMk/>
                <pc:sldMk cId="4224041188" sldId="373"/>
                <pc2:cmMk id="{9294952B-AD77-44F3-BC1C-15C2CA803E1F}"/>
              </pc2:cmMkLst>
            </pc226:cmChg>
            <pc226:cmChg xmlns:pc226="http://schemas.microsoft.com/office/powerpoint/2022/06/main/command" chg="add">
              <pc226:chgData name="Vangramberen Sam" userId="S::sam.vangramberen@vlaanderen.be::7a47b92a-5806-457e-95cf-4f817b9e146b" providerId="AD" clId="Web-{C6463470-C5D5-D92E-C58F-D95FCCAD1362}" dt="2024-03-27T15:49:35.752" v="44"/>
              <pc2:cmMkLst xmlns:pc2="http://schemas.microsoft.com/office/powerpoint/2019/9/main/command">
                <pc:docMk/>
                <pc:sldMk cId="4224041188" sldId="373"/>
                <pc2:cmMk id="{77526260-3936-4C53-826E-F999B995AD33}"/>
              </pc2:cmMkLst>
            </pc226:cmChg>
          </p:ext>
        </pc:extLst>
      </pc:sldChg>
      <pc:sldChg chg="addCm">
        <pc:chgData name="Vangramberen Sam" userId="S::sam.vangramberen@vlaanderen.be::7a47b92a-5806-457e-95cf-4f817b9e146b" providerId="AD" clId="Web-{C6463470-C5D5-D92E-C58F-D95FCCAD1362}" dt="2024-03-27T15:47:20.327" v="40"/>
        <pc:sldMkLst>
          <pc:docMk/>
          <pc:sldMk cId="4111810088" sldId="384"/>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C6463470-C5D5-D92E-C58F-D95FCCAD1362}" dt="2024-03-27T15:47:20.327" v="40"/>
              <pc2:cmMkLst xmlns:pc2="http://schemas.microsoft.com/office/powerpoint/2019/9/main/command">
                <pc:docMk/>
                <pc:sldMk cId="4111810088" sldId="384"/>
                <pc2:cmMk id="{77581077-E273-479C-9774-08441425115B}"/>
              </pc2:cmMkLst>
            </pc226:cmChg>
          </p:ext>
        </pc:extLst>
      </pc:sldChg>
      <pc:sldChg chg="addSp delSp modSp addCm delCm">
        <pc:chgData name="Vangramberen Sam" userId="S::sam.vangramberen@vlaanderen.be::7a47b92a-5806-457e-95cf-4f817b9e146b" providerId="AD" clId="Web-{C6463470-C5D5-D92E-C58F-D95FCCAD1362}" dt="2024-03-27T15:44:55.027" v="39" actId="20577"/>
        <pc:sldMkLst>
          <pc:docMk/>
          <pc:sldMk cId="3607884299" sldId="385"/>
        </pc:sldMkLst>
        <pc:spChg chg="mod">
          <ac:chgData name="Vangramberen Sam" userId="S::sam.vangramberen@vlaanderen.be::7a47b92a-5806-457e-95cf-4f817b9e146b" providerId="AD" clId="Web-{C6463470-C5D5-D92E-C58F-D95FCCAD1362}" dt="2024-03-27T15:38:57.942" v="11" actId="20577"/>
          <ac:spMkLst>
            <pc:docMk/>
            <pc:sldMk cId="3607884299" sldId="385"/>
            <ac:spMk id="801" creationId="{00000000-0000-0000-0000-000000000000}"/>
          </ac:spMkLst>
        </pc:spChg>
        <pc:spChg chg="mod">
          <ac:chgData name="Vangramberen Sam" userId="S::sam.vangramberen@vlaanderen.be::7a47b92a-5806-457e-95cf-4f817b9e146b" providerId="AD" clId="Web-{C6463470-C5D5-D92E-C58F-D95FCCAD1362}" dt="2024-03-27T15:44:55.027" v="39" actId="20577"/>
          <ac:spMkLst>
            <pc:docMk/>
            <pc:sldMk cId="3607884299" sldId="385"/>
            <ac:spMk id="836" creationId="{00000000-0000-0000-0000-000000000000}"/>
          </ac:spMkLst>
        </pc:spChg>
        <pc:picChg chg="add del">
          <ac:chgData name="Vangramberen Sam" userId="S::sam.vangramberen@vlaanderen.be::7a47b92a-5806-457e-95cf-4f817b9e146b" providerId="AD" clId="Web-{C6463470-C5D5-D92E-C58F-D95FCCAD1362}" dt="2024-03-27T15:39:06.536" v="13"/>
          <ac:picMkLst>
            <pc:docMk/>
            <pc:sldMk cId="3607884299" sldId="385"/>
            <ac:picMk id="806" creationId="{00000000-0000-0000-0000-000000000000}"/>
          </ac:picMkLst>
        </pc:pic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C6463470-C5D5-D92E-C58F-D95FCCAD1362}" dt="2024-03-27T15:39:19.286" v="14"/>
              <pc2:cmMkLst xmlns:pc2="http://schemas.microsoft.com/office/powerpoint/2019/9/main/command">
                <pc:docMk/>
                <pc:sldMk cId="3607884299" sldId="385"/>
                <pc2:cmMk id="{43B20F72-E916-4013-8FBB-79C99C73FD91}"/>
              </pc2:cmMkLst>
            </pc226:cmChg>
            <pc226:cmChg xmlns:pc226="http://schemas.microsoft.com/office/powerpoint/2022/06/main/command" chg="del">
              <pc226:chgData name="Vangramberen Sam" userId="S::sam.vangramberen@vlaanderen.be::7a47b92a-5806-457e-95cf-4f817b9e146b" providerId="AD" clId="Web-{C6463470-C5D5-D92E-C58F-D95FCCAD1362}" dt="2024-03-27T15:39:21.911" v="15"/>
              <pc2:cmMkLst xmlns:pc2="http://schemas.microsoft.com/office/powerpoint/2019/9/main/command">
                <pc:docMk/>
                <pc:sldMk cId="3607884299" sldId="385"/>
                <pc2:cmMk id="{40CD6CAD-FB45-4E05-B1CF-C5536179D931}"/>
              </pc2:cmMkLst>
            </pc226:cmChg>
          </p:ext>
        </pc:extLst>
      </pc:sldChg>
      <pc:sldChg chg="ord">
        <pc:chgData name="Vangramberen Sam" userId="S::sam.vangramberen@vlaanderen.be::7a47b92a-5806-457e-95cf-4f817b9e146b" providerId="AD" clId="Web-{C6463470-C5D5-D92E-C58F-D95FCCAD1362}" dt="2024-03-27T15:51:28.942" v="86"/>
        <pc:sldMkLst>
          <pc:docMk/>
          <pc:sldMk cId="3630594720" sldId="387"/>
        </pc:sldMkLst>
      </pc:sldChg>
      <pc:sldChg chg="addCm modCm">
        <pc:chgData name="Vangramberen Sam" userId="S::sam.vangramberen@vlaanderen.be::7a47b92a-5806-457e-95cf-4f817b9e146b" providerId="AD" clId="Web-{C6463470-C5D5-D92E-C58F-D95FCCAD1362}" dt="2024-03-27T15:51:56.068" v="88"/>
        <pc:sldMkLst>
          <pc:docMk/>
          <pc:sldMk cId="3991757856" sldId="391"/>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C6463470-C5D5-D92E-C58F-D95FCCAD1362}" dt="2024-03-27T15:51:56.068" v="88"/>
              <pc2:cmMkLst xmlns:pc2="http://schemas.microsoft.com/office/powerpoint/2019/9/main/command">
                <pc:docMk/>
                <pc:sldMk cId="3991757856" sldId="391"/>
                <pc2:cmMk id="{4B1B06BB-5083-4433-91D9-0E66C0D77CB8}"/>
              </pc2:cmMkLst>
              <pc226:cmRplyChg chg="add">
                <pc226:chgData name="Vangramberen Sam" userId="S::sam.vangramberen@vlaanderen.be::7a47b92a-5806-457e-95cf-4f817b9e146b" providerId="AD" clId="Web-{C6463470-C5D5-D92E-C58F-D95FCCAD1362}" dt="2024-03-27T15:51:56.068" v="88"/>
                <pc2:cmRplyMkLst xmlns:pc2="http://schemas.microsoft.com/office/powerpoint/2019/9/main/command">
                  <pc:docMk/>
                  <pc:sldMk cId="3991757856" sldId="391"/>
                  <pc2:cmMk id="{4B1B06BB-5083-4433-91D9-0E66C0D77CB8}"/>
                  <pc2:cmRplyMk id="{9A3115EC-1AE5-49D8-8D49-353D3EDCAFCC}"/>
                </pc2:cmRplyMkLst>
              </pc226:cmRplyChg>
            </pc226:cmChg>
          </p:ext>
        </pc:extLst>
      </pc:sldChg>
      <pc:sldChg chg="del">
        <pc:chgData name="Vangramberen Sam" userId="S::sam.vangramberen@vlaanderen.be::7a47b92a-5806-457e-95cf-4f817b9e146b" providerId="AD" clId="Web-{C6463470-C5D5-D92E-C58F-D95FCCAD1362}" dt="2024-03-27T15:52:04.380" v="89"/>
        <pc:sldMkLst>
          <pc:docMk/>
          <pc:sldMk cId="429725139" sldId="395"/>
        </pc:sldMkLst>
      </pc:sldChg>
      <pc:sldChg chg="del">
        <pc:chgData name="Vangramberen Sam" userId="S::sam.vangramberen@vlaanderen.be::7a47b92a-5806-457e-95cf-4f817b9e146b" providerId="AD" clId="Web-{C6463470-C5D5-D92E-C58F-D95FCCAD1362}" dt="2024-03-27T15:52:05.021" v="90"/>
        <pc:sldMkLst>
          <pc:docMk/>
          <pc:sldMk cId="1906742793" sldId="396"/>
        </pc:sldMkLst>
      </pc:sldChg>
      <pc:sldChg chg="modSp add">
        <pc:chgData name="Vangramberen Sam" userId="S::sam.vangramberen@vlaanderen.be::7a47b92a-5806-457e-95cf-4f817b9e146b" providerId="AD" clId="Web-{C6463470-C5D5-D92E-C58F-D95FCCAD1362}" dt="2024-03-27T15:38:08.097" v="6" actId="20577"/>
        <pc:sldMkLst>
          <pc:docMk/>
          <pc:sldMk cId="2784004028" sldId="397"/>
        </pc:sldMkLst>
        <pc:spChg chg="mod">
          <ac:chgData name="Vangramberen Sam" userId="S::sam.vangramberen@vlaanderen.be::7a47b92a-5806-457e-95cf-4f817b9e146b" providerId="AD" clId="Web-{C6463470-C5D5-D92E-C58F-D95FCCAD1362}" dt="2024-03-27T15:37:57.378" v="3" actId="20577"/>
          <ac:spMkLst>
            <pc:docMk/>
            <pc:sldMk cId="2784004028" sldId="397"/>
            <ac:spMk id="219" creationId="{00000000-0000-0000-0000-000000000000}"/>
          </ac:spMkLst>
        </pc:spChg>
        <pc:spChg chg="mod">
          <ac:chgData name="Vangramberen Sam" userId="S::sam.vangramberen@vlaanderen.be::7a47b92a-5806-457e-95cf-4f817b9e146b" providerId="AD" clId="Web-{C6463470-C5D5-D92E-C58F-D95FCCAD1362}" dt="2024-03-27T15:38:08.097" v="6" actId="20577"/>
          <ac:spMkLst>
            <pc:docMk/>
            <pc:sldMk cId="2784004028" sldId="397"/>
            <ac:spMk id="220" creationId="{00000000-0000-0000-0000-000000000000}"/>
          </ac:spMkLst>
        </pc:spChg>
      </pc:sldChg>
      <pc:sldChg chg="add del">
        <pc:chgData name="Vangramberen Sam" userId="S::sam.vangramberen@vlaanderen.be::7a47b92a-5806-457e-95cf-4f817b9e146b" providerId="AD" clId="Web-{C6463470-C5D5-D92E-C58F-D95FCCAD1362}" dt="2024-03-27T15:41:05.288" v="24"/>
        <pc:sldMkLst>
          <pc:docMk/>
          <pc:sldMk cId="936264231" sldId="398"/>
        </pc:sldMkLst>
      </pc:sldChg>
      <pc:sldChg chg="add">
        <pc:chgData name="Vangramberen Sam" userId="S::sam.vangramberen@vlaanderen.be::7a47b92a-5806-457e-95cf-4f817b9e146b" providerId="AD" clId="Web-{C6463470-C5D5-D92E-C58F-D95FCCAD1362}" dt="2024-03-27T15:44:42.105" v="37"/>
        <pc:sldMkLst>
          <pc:docMk/>
          <pc:sldMk cId="985012178" sldId="398"/>
        </pc:sldMkLst>
      </pc:sldChg>
      <pc:sldChg chg="add">
        <pc:chgData name="Vangramberen Sam" userId="S::sam.vangramberen@vlaanderen.be::7a47b92a-5806-457e-95cf-4f817b9e146b" providerId="AD" clId="Web-{C6463470-C5D5-D92E-C58F-D95FCCAD1362}" dt="2024-03-27T15:47:52.625" v="41"/>
        <pc:sldMkLst>
          <pc:docMk/>
          <pc:sldMk cId="3354445834" sldId="399"/>
        </pc:sldMkLst>
      </pc:sldChg>
      <pc:sldChg chg="add">
        <pc:chgData name="Vangramberen Sam" userId="S::sam.vangramberen@vlaanderen.be::7a47b92a-5806-457e-95cf-4f817b9e146b" providerId="AD" clId="Web-{C6463470-C5D5-D92E-C58F-D95FCCAD1362}" dt="2024-03-27T15:50:23.769" v="46"/>
        <pc:sldMkLst>
          <pc:docMk/>
          <pc:sldMk cId="1487492317" sldId="400"/>
        </pc:sldMkLst>
      </pc:sldChg>
      <pc:sldChg chg="add">
        <pc:chgData name="Vangramberen Sam" userId="S::sam.vangramberen@vlaanderen.be::7a47b92a-5806-457e-95cf-4f817b9e146b" providerId="AD" clId="Web-{C6463470-C5D5-D92E-C58F-D95FCCAD1362}" dt="2024-03-27T15:50:23.816" v="47"/>
        <pc:sldMkLst>
          <pc:docMk/>
          <pc:sldMk cId="1072613551" sldId="401"/>
        </pc:sldMkLst>
      </pc:sldChg>
      <pc:sldChg chg="add">
        <pc:chgData name="Vangramberen Sam" userId="S::sam.vangramberen@vlaanderen.be::7a47b92a-5806-457e-95cf-4f817b9e146b" providerId="AD" clId="Web-{C6463470-C5D5-D92E-C58F-D95FCCAD1362}" dt="2024-03-27T15:50:23.972" v="48"/>
        <pc:sldMkLst>
          <pc:docMk/>
          <pc:sldMk cId="1391744368" sldId="402"/>
        </pc:sldMkLst>
      </pc:sldChg>
      <pc:sldChg chg="add">
        <pc:chgData name="Vangramberen Sam" userId="S::sam.vangramberen@vlaanderen.be::7a47b92a-5806-457e-95cf-4f817b9e146b" providerId="AD" clId="Web-{C6463470-C5D5-D92E-C58F-D95FCCAD1362}" dt="2024-03-27T15:50:24.081" v="49"/>
        <pc:sldMkLst>
          <pc:docMk/>
          <pc:sldMk cId="1096736864" sldId="403"/>
        </pc:sldMkLst>
      </pc:sldChg>
      <pc:sldChg chg="add">
        <pc:chgData name="Vangramberen Sam" userId="S::sam.vangramberen@vlaanderen.be::7a47b92a-5806-457e-95cf-4f817b9e146b" providerId="AD" clId="Web-{C6463470-C5D5-D92E-C58F-D95FCCAD1362}" dt="2024-03-27T15:50:24.206" v="50"/>
        <pc:sldMkLst>
          <pc:docMk/>
          <pc:sldMk cId="302250218" sldId="404"/>
        </pc:sldMkLst>
      </pc:sldChg>
      <pc:sldChg chg="add">
        <pc:chgData name="Vangramberen Sam" userId="S::sam.vangramberen@vlaanderen.be::7a47b92a-5806-457e-95cf-4f817b9e146b" providerId="AD" clId="Web-{C6463470-C5D5-D92E-C58F-D95FCCAD1362}" dt="2024-03-27T15:50:24.347" v="51"/>
        <pc:sldMkLst>
          <pc:docMk/>
          <pc:sldMk cId="1129461098" sldId="405"/>
        </pc:sldMkLst>
      </pc:sldChg>
      <pc:sldChg chg="add">
        <pc:chgData name="Vangramberen Sam" userId="S::sam.vangramberen@vlaanderen.be::7a47b92a-5806-457e-95cf-4f817b9e146b" providerId="AD" clId="Web-{C6463470-C5D5-D92E-C58F-D95FCCAD1362}" dt="2024-03-27T15:50:24.394" v="52"/>
        <pc:sldMkLst>
          <pc:docMk/>
          <pc:sldMk cId="743371557" sldId="406"/>
        </pc:sldMkLst>
      </pc:sldChg>
      <pc:sldChg chg="add">
        <pc:chgData name="Vangramberen Sam" userId="S::sam.vangramberen@vlaanderen.be::7a47b92a-5806-457e-95cf-4f817b9e146b" providerId="AD" clId="Web-{C6463470-C5D5-D92E-C58F-D95FCCAD1362}" dt="2024-03-27T15:50:24.519" v="53"/>
        <pc:sldMkLst>
          <pc:docMk/>
          <pc:sldMk cId="3853733231" sldId="407"/>
        </pc:sldMkLst>
      </pc:sldChg>
      <pc:sldChg chg="add">
        <pc:chgData name="Vangramberen Sam" userId="S::sam.vangramberen@vlaanderen.be::7a47b92a-5806-457e-95cf-4f817b9e146b" providerId="AD" clId="Web-{C6463470-C5D5-D92E-C58F-D95FCCAD1362}" dt="2024-03-27T15:50:24.644" v="54"/>
        <pc:sldMkLst>
          <pc:docMk/>
          <pc:sldMk cId="4044835261" sldId="408"/>
        </pc:sldMkLst>
      </pc:sldChg>
      <pc:sldChg chg="add">
        <pc:chgData name="Vangramberen Sam" userId="S::sam.vangramberen@vlaanderen.be::7a47b92a-5806-457e-95cf-4f817b9e146b" providerId="AD" clId="Web-{C6463470-C5D5-D92E-C58F-D95FCCAD1362}" dt="2024-03-27T15:50:24.691" v="55"/>
        <pc:sldMkLst>
          <pc:docMk/>
          <pc:sldMk cId="4044219764" sldId="409"/>
        </pc:sldMkLst>
      </pc:sldChg>
      <pc:sldChg chg="add">
        <pc:chgData name="Vangramberen Sam" userId="S::sam.vangramberen@vlaanderen.be::7a47b92a-5806-457e-95cf-4f817b9e146b" providerId="AD" clId="Web-{C6463470-C5D5-D92E-C58F-D95FCCAD1362}" dt="2024-03-27T15:50:24.910" v="56"/>
        <pc:sldMkLst>
          <pc:docMk/>
          <pc:sldMk cId="4222784341" sldId="410"/>
        </pc:sldMkLst>
      </pc:sldChg>
      <pc:sldChg chg="add">
        <pc:chgData name="Vangramberen Sam" userId="S::sam.vangramberen@vlaanderen.be::7a47b92a-5806-457e-95cf-4f817b9e146b" providerId="AD" clId="Web-{C6463470-C5D5-D92E-C58F-D95FCCAD1362}" dt="2024-03-27T15:50:25.160" v="57"/>
        <pc:sldMkLst>
          <pc:docMk/>
          <pc:sldMk cId="2556334926" sldId="411"/>
        </pc:sldMkLst>
      </pc:sldChg>
      <pc:sldChg chg="add">
        <pc:chgData name="Vangramberen Sam" userId="S::sam.vangramberen@vlaanderen.be::7a47b92a-5806-457e-95cf-4f817b9e146b" providerId="AD" clId="Web-{C6463470-C5D5-D92E-C58F-D95FCCAD1362}" dt="2024-03-27T15:50:25.378" v="58"/>
        <pc:sldMkLst>
          <pc:docMk/>
          <pc:sldMk cId="1882299945" sldId="412"/>
        </pc:sldMkLst>
      </pc:sldChg>
      <pc:sldChg chg="add">
        <pc:chgData name="Vangramberen Sam" userId="S::sam.vangramberen@vlaanderen.be::7a47b92a-5806-457e-95cf-4f817b9e146b" providerId="AD" clId="Web-{C6463470-C5D5-D92E-C58F-D95FCCAD1362}" dt="2024-03-27T15:50:25.535" v="59"/>
        <pc:sldMkLst>
          <pc:docMk/>
          <pc:sldMk cId="286819957" sldId="413"/>
        </pc:sldMkLst>
      </pc:sldChg>
      <pc:sldChg chg="add">
        <pc:chgData name="Vangramberen Sam" userId="S::sam.vangramberen@vlaanderen.be::7a47b92a-5806-457e-95cf-4f817b9e146b" providerId="AD" clId="Web-{C6463470-C5D5-D92E-C58F-D95FCCAD1362}" dt="2024-03-27T15:50:25.722" v="60"/>
        <pc:sldMkLst>
          <pc:docMk/>
          <pc:sldMk cId="2356639957" sldId="414"/>
        </pc:sldMkLst>
      </pc:sldChg>
      <pc:sldChg chg="add">
        <pc:chgData name="Vangramberen Sam" userId="S::sam.vangramberen@vlaanderen.be::7a47b92a-5806-457e-95cf-4f817b9e146b" providerId="AD" clId="Web-{C6463470-C5D5-D92E-C58F-D95FCCAD1362}" dt="2024-03-27T15:50:25.972" v="61"/>
        <pc:sldMkLst>
          <pc:docMk/>
          <pc:sldMk cId="3876198061" sldId="415"/>
        </pc:sldMkLst>
      </pc:sldChg>
      <pc:sldChg chg="add">
        <pc:chgData name="Vangramberen Sam" userId="S::sam.vangramberen@vlaanderen.be::7a47b92a-5806-457e-95cf-4f817b9e146b" providerId="AD" clId="Web-{C6463470-C5D5-D92E-C58F-D95FCCAD1362}" dt="2024-03-27T15:50:26.128" v="62"/>
        <pc:sldMkLst>
          <pc:docMk/>
          <pc:sldMk cId="1884653084" sldId="416"/>
        </pc:sldMkLst>
      </pc:sldChg>
      <pc:sldChg chg="add">
        <pc:chgData name="Vangramberen Sam" userId="S::sam.vangramberen@vlaanderen.be::7a47b92a-5806-457e-95cf-4f817b9e146b" providerId="AD" clId="Web-{C6463470-C5D5-D92E-C58F-D95FCCAD1362}" dt="2024-03-27T15:50:26.269" v="63"/>
        <pc:sldMkLst>
          <pc:docMk/>
          <pc:sldMk cId="2962665361" sldId="417"/>
        </pc:sldMkLst>
      </pc:sldChg>
      <pc:sldChg chg="add">
        <pc:chgData name="Vangramberen Sam" userId="S::sam.vangramberen@vlaanderen.be::7a47b92a-5806-457e-95cf-4f817b9e146b" providerId="AD" clId="Web-{C6463470-C5D5-D92E-C58F-D95FCCAD1362}" dt="2024-03-27T15:50:26.347" v="64"/>
        <pc:sldMkLst>
          <pc:docMk/>
          <pc:sldMk cId="1392880054" sldId="418"/>
        </pc:sldMkLst>
      </pc:sldChg>
      <pc:sldChg chg="add">
        <pc:chgData name="Vangramberen Sam" userId="S::sam.vangramberen@vlaanderen.be::7a47b92a-5806-457e-95cf-4f817b9e146b" providerId="AD" clId="Web-{C6463470-C5D5-D92E-C58F-D95FCCAD1362}" dt="2024-03-27T15:50:26.488" v="65"/>
        <pc:sldMkLst>
          <pc:docMk/>
          <pc:sldMk cId="4113044408" sldId="419"/>
        </pc:sldMkLst>
      </pc:sldChg>
      <pc:sldChg chg="add">
        <pc:chgData name="Vangramberen Sam" userId="S::sam.vangramberen@vlaanderen.be::7a47b92a-5806-457e-95cf-4f817b9e146b" providerId="AD" clId="Web-{C6463470-C5D5-D92E-C58F-D95FCCAD1362}" dt="2024-03-27T15:50:26.706" v="67"/>
        <pc:sldMkLst>
          <pc:docMk/>
          <pc:sldMk cId="1414866071" sldId="420"/>
        </pc:sldMkLst>
      </pc:sldChg>
      <pc:sldChg chg="add">
        <pc:chgData name="Vangramberen Sam" userId="S::sam.vangramberen@vlaanderen.be::7a47b92a-5806-457e-95cf-4f817b9e146b" providerId="AD" clId="Web-{C6463470-C5D5-D92E-C58F-D95FCCAD1362}" dt="2024-03-27T15:52:15.974" v="91"/>
        <pc:sldMkLst>
          <pc:docMk/>
          <pc:sldMk cId="1375881436" sldId="421"/>
        </pc:sldMkLst>
      </pc:sldChg>
      <pc:sldChg chg="delSp modSp add">
        <pc:chgData name="Vangramberen Sam" userId="S::sam.vangramberen@vlaanderen.be::7a47b92a-5806-457e-95cf-4f817b9e146b" providerId="AD" clId="Web-{C6463470-C5D5-D92E-C58F-D95FCCAD1362}" dt="2024-03-27T15:52:49.444" v="99"/>
        <pc:sldMkLst>
          <pc:docMk/>
          <pc:sldMk cId="613894872" sldId="422"/>
        </pc:sldMkLst>
        <pc:spChg chg="del mod">
          <ac:chgData name="Vangramberen Sam" userId="S::sam.vangramberen@vlaanderen.be::7a47b92a-5806-457e-95cf-4f817b9e146b" providerId="AD" clId="Web-{C6463470-C5D5-D92E-C58F-D95FCCAD1362}" dt="2024-03-27T15:52:49.444" v="99"/>
          <ac:spMkLst>
            <pc:docMk/>
            <pc:sldMk cId="613894872" sldId="422"/>
            <ac:spMk id="1111" creationId="{00000000-0000-0000-0000-000000000000}"/>
          </ac:spMkLst>
        </pc:spChg>
        <pc:spChg chg="mod">
          <ac:chgData name="Vangramberen Sam" userId="S::sam.vangramberen@vlaanderen.be::7a47b92a-5806-457e-95cf-4f817b9e146b" providerId="AD" clId="Web-{C6463470-C5D5-D92E-C58F-D95FCCAD1362}" dt="2024-03-27T15:52:29.662" v="96" actId="688"/>
          <ac:spMkLst>
            <pc:docMk/>
            <pc:sldMk cId="613894872" sldId="422"/>
            <ac:spMk id="1135" creationId="{00000000-0000-0000-0000-000000000000}"/>
          </ac:spMkLst>
        </pc:spChg>
        <pc:spChg chg="mod">
          <ac:chgData name="Vangramberen Sam" userId="S::sam.vangramberen@vlaanderen.be::7a47b92a-5806-457e-95cf-4f817b9e146b" providerId="AD" clId="Web-{C6463470-C5D5-D92E-C58F-D95FCCAD1362}" dt="2024-03-27T15:52:32.787" v="97" actId="1076"/>
          <ac:spMkLst>
            <pc:docMk/>
            <pc:sldMk cId="613894872" sldId="422"/>
            <ac:spMk id="1136" creationId="{00000000-0000-0000-0000-000000000000}"/>
          </ac:spMkLst>
        </pc:spChg>
      </pc:sldChg>
    </pc:docChg>
  </pc:docChgLst>
  <pc:docChgLst>
    <pc:chgData name="Vangramberen Sam" userId="S::sam.vangramberen@vlaanderen.be::7a47b92a-5806-457e-95cf-4f817b9e146b" providerId="AD" clId="Web-{5BD4B9AE-CAA5-E178-1A26-F84FD5381ECF}"/>
    <pc:docChg chg="delSld">
      <pc:chgData name="Vangramberen Sam" userId="S::sam.vangramberen@vlaanderen.be::7a47b92a-5806-457e-95cf-4f817b9e146b" providerId="AD" clId="Web-{5BD4B9AE-CAA5-E178-1A26-F84FD5381ECF}" dt="2024-04-04T14:45:12.567" v="0"/>
      <pc:docMkLst>
        <pc:docMk/>
      </pc:docMkLst>
      <pc:sldChg chg="del">
        <pc:chgData name="Vangramberen Sam" userId="S::sam.vangramberen@vlaanderen.be::7a47b92a-5806-457e-95cf-4f817b9e146b" providerId="AD" clId="Web-{5BD4B9AE-CAA5-E178-1A26-F84FD5381ECF}" dt="2024-04-04T14:45:12.567" v="0"/>
        <pc:sldMkLst>
          <pc:docMk/>
          <pc:sldMk cId="1882299945" sldId="412"/>
        </pc:sldMkLst>
      </pc:sldChg>
    </pc:docChg>
  </pc:docChgLst>
  <pc:docChgLst>
    <pc:chgData name="Martens Isabaut" userId="e09322b7-9ba5-4ec2-b519-a79663da6881" providerId="ADAL" clId="{8FEF93D8-3E25-4605-B7A0-7B9B0FA0D91B}"/>
    <pc:docChg chg="undo custSel addSld delSld modSld sldOrd">
      <pc:chgData name="Martens Isabaut" userId="e09322b7-9ba5-4ec2-b519-a79663da6881" providerId="ADAL" clId="{8FEF93D8-3E25-4605-B7A0-7B9B0FA0D91B}" dt="2024-04-12T08:48:17.881" v="30" actId="478"/>
      <pc:docMkLst>
        <pc:docMk/>
      </pc:docMkLst>
      <pc:sldChg chg="del">
        <pc:chgData name="Martens Isabaut" userId="e09322b7-9ba5-4ec2-b519-a79663da6881" providerId="ADAL" clId="{8FEF93D8-3E25-4605-B7A0-7B9B0FA0D91B}" dt="2024-04-12T07:52:42.640" v="13" actId="47"/>
        <pc:sldMkLst>
          <pc:docMk/>
          <pc:sldMk cId="0" sldId="319"/>
        </pc:sldMkLst>
      </pc:sldChg>
      <pc:sldChg chg="del">
        <pc:chgData name="Martens Isabaut" userId="e09322b7-9ba5-4ec2-b519-a79663da6881" providerId="ADAL" clId="{8FEF93D8-3E25-4605-B7A0-7B9B0FA0D91B}" dt="2024-04-12T07:42:57.124" v="4" actId="47"/>
        <pc:sldMkLst>
          <pc:docMk/>
          <pc:sldMk cId="194343819" sldId="327"/>
        </pc:sldMkLst>
      </pc:sldChg>
      <pc:sldChg chg="modSp mod">
        <pc:chgData name="Martens Isabaut" userId="e09322b7-9ba5-4ec2-b519-a79663da6881" providerId="ADAL" clId="{8FEF93D8-3E25-4605-B7A0-7B9B0FA0D91B}" dt="2024-04-12T07:33:19.644" v="1" actId="114"/>
        <pc:sldMkLst>
          <pc:docMk/>
          <pc:sldMk cId="3321645791" sldId="370"/>
        </pc:sldMkLst>
        <pc:graphicFrameChg chg="modGraphic">
          <ac:chgData name="Martens Isabaut" userId="e09322b7-9ba5-4ec2-b519-a79663da6881" providerId="ADAL" clId="{8FEF93D8-3E25-4605-B7A0-7B9B0FA0D91B}" dt="2024-04-12T07:33:19.644" v="1" actId="114"/>
          <ac:graphicFrameMkLst>
            <pc:docMk/>
            <pc:sldMk cId="3321645791" sldId="370"/>
            <ac:graphicFrameMk id="742" creationId="{00000000-0000-0000-0000-000000000000}"/>
          </ac:graphicFrameMkLst>
        </pc:graphicFrameChg>
      </pc:sldChg>
      <pc:sldChg chg="del">
        <pc:chgData name="Martens Isabaut" userId="e09322b7-9ba5-4ec2-b519-a79663da6881" providerId="ADAL" clId="{8FEF93D8-3E25-4605-B7A0-7B9B0FA0D91B}" dt="2024-04-12T07:52:35.070" v="12" actId="47"/>
        <pc:sldMkLst>
          <pc:docMk/>
          <pc:sldMk cId="3630594720" sldId="387"/>
        </pc:sldMkLst>
      </pc:sldChg>
      <pc:sldChg chg="del">
        <pc:chgData name="Martens Isabaut" userId="e09322b7-9ba5-4ec2-b519-a79663da6881" providerId="ADAL" clId="{8FEF93D8-3E25-4605-B7A0-7B9B0FA0D91B}" dt="2024-04-12T07:53:39.910" v="19" actId="47"/>
        <pc:sldMkLst>
          <pc:docMk/>
          <pc:sldMk cId="3346479992" sldId="392"/>
        </pc:sldMkLst>
      </pc:sldChg>
      <pc:sldChg chg="del ord">
        <pc:chgData name="Martens Isabaut" userId="e09322b7-9ba5-4ec2-b519-a79663da6881" providerId="ADAL" clId="{8FEF93D8-3E25-4605-B7A0-7B9B0FA0D91B}" dt="2024-04-12T07:53:44.374" v="20" actId="47"/>
        <pc:sldMkLst>
          <pc:docMk/>
          <pc:sldMk cId="1356782375" sldId="393"/>
        </pc:sldMkLst>
      </pc:sldChg>
      <pc:sldChg chg="del">
        <pc:chgData name="Martens Isabaut" userId="e09322b7-9ba5-4ec2-b519-a79663da6881" providerId="ADAL" clId="{8FEF93D8-3E25-4605-B7A0-7B9B0FA0D91B}" dt="2024-04-12T07:53:45.857" v="21" actId="47"/>
        <pc:sldMkLst>
          <pc:docMk/>
          <pc:sldMk cId="4092959109" sldId="394"/>
        </pc:sldMkLst>
      </pc:sldChg>
      <pc:sldChg chg="del">
        <pc:chgData name="Martens Isabaut" userId="e09322b7-9ba5-4ec2-b519-a79663da6881" providerId="ADAL" clId="{8FEF93D8-3E25-4605-B7A0-7B9B0FA0D91B}" dt="2024-04-12T07:44:05.020" v="8" actId="47"/>
        <pc:sldMkLst>
          <pc:docMk/>
          <pc:sldMk cId="1072613551" sldId="401"/>
        </pc:sldMkLst>
      </pc:sldChg>
      <pc:sldChg chg="del">
        <pc:chgData name="Martens Isabaut" userId="e09322b7-9ba5-4ec2-b519-a79663da6881" providerId="ADAL" clId="{8FEF93D8-3E25-4605-B7A0-7B9B0FA0D91B}" dt="2024-04-12T07:44:02.060" v="7" actId="47"/>
        <pc:sldMkLst>
          <pc:docMk/>
          <pc:sldMk cId="743371557" sldId="406"/>
        </pc:sldMkLst>
      </pc:sldChg>
      <pc:sldChg chg="del">
        <pc:chgData name="Martens Isabaut" userId="e09322b7-9ba5-4ec2-b519-a79663da6881" providerId="ADAL" clId="{8FEF93D8-3E25-4605-B7A0-7B9B0FA0D91B}" dt="2024-04-12T07:43:57.103" v="6" actId="47"/>
        <pc:sldMkLst>
          <pc:docMk/>
          <pc:sldMk cId="4044219764" sldId="409"/>
        </pc:sldMkLst>
      </pc:sldChg>
      <pc:sldChg chg="modSp mod">
        <pc:chgData name="Martens Isabaut" userId="e09322b7-9ba5-4ec2-b519-a79663da6881" providerId="ADAL" clId="{8FEF93D8-3E25-4605-B7A0-7B9B0FA0D91B}" dt="2024-04-12T07:36:09.711" v="2" actId="1076"/>
        <pc:sldMkLst>
          <pc:docMk/>
          <pc:sldMk cId="3876198061" sldId="415"/>
        </pc:sldMkLst>
        <pc:spChg chg="mod">
          <ac:chgData name="Martens Isabaut" userId="e09322b7-9ba5-4ec2-b519-a79663da6881" providerId="ADAL" clId="{8FEF93D8-3E25-4605-B7A0-7B9B0FA0D91B}" dt="2024-04-12T07:36:09.711" v="2" actId="1076"/>
          <ac:spMkLst>
            <pc:docMk/>
            <pc:sldMk cId="3876198061" sldId="415"/>
            <ac:spMk id="38" creationId="{09A93165-4954-87CC-B3CB-AE866DCFF391}"/>
          </ac:spMkLst>
        </pc:spChg>
      </pc:sldChg>
      <pc:sldChg chg="add modNotesTx">
        <pc:chgData name="Martens Isabaut" userId="e09322b7-9ba5-4ec2-b519-a79663da6881" providerId="ADAL" clId="{8FEF93D8-3E25-4605-B7A0-7B9B0FA0D91B}" dt="2024-04-12T07:43:04.061" v="5"/>
        <pc:sldMkLst>
          <pc:docMk/>
          <pc:sldMk cId="49095623" sldId="575"/>
        </pc:sldMkLst>
      </pc:sldChg>
      <pc:sldChg chg="addSp modSp add">
        <pc:chgData name="Martens Isabaut" userId="e09322b7-9ba5-4ec2-b519-a79663da6881" providerId="ADAL" clId="{8FEF93D8-3E25-4605-B7A0-7B9B0FA0D91B}" dt="2024-04-12T07:52:32.922" v="11"/>
        <pc:sldMkLst>
          <pc:docMk/>
          <pc:sldMk cId="1479882775" sldId="576"/>
        </pc:sldMkLst>
        <pc:spChg chg="add mod">
          <ac:chgData name="Martens Isabaut" userId="e09322b7-9ba5-4ec2-b519-a79663da6881" providerId="ADAL" clId="{8FEF93D8-3E25-4605-B7A0-7B9B0FA0D91B}" dt="2024-04-12T07:52:28.329" v="10"/>
          <ac:spMkLst>
            <pc:docMk/>
            <pc:sldMk cId="1479882775" sldId="576"/>
            <ac:spMk id="3" creationId="{BAC7C708-AB1C-0532-0907-D2DFAC70F237}"/>
          </ac:spMkLst>
        </pc:spChg>
        <pc:spChg chg="add mod">
          <ac:chgData name="Martens Isabaut" userId="e09322b7-9ba5-4ec2-b519-a79663da6881" providerId="ADAL" clId="{8FEF93D8-3E25-4605-B7A0-7B9B0FA0D91B}" dt="2024-04-12T07:52:28.329" v="10"/>
          <ac:spMkLst>
            <pc:docMk/>
            <pc:sldMk cId="1479882775" sldId="576"/>
            <ac:spMk id="4" creationId="{6CEE66B2-FDD2-6B88-BA0F-E3F567E5A40F}"/>
          </ac:spMkLst>
        </pc:spChg>
        <pc:spChg chg="add mod">
          <ac:chgData name="Martens Isabaut" userId="e09322b7-9ba5-4ec2-b519-a79663da6881" providerId="ADAL" clId="{8FEF93D8-3E25-4605-B7A0-7B9B0FA0D91B}" dt="2024-04-12T07:52:28.329" v="10"/>
          <ac:spMkLst>
            <pc:docMk/>
            <pc:sldMk cId="1479882775" sldId="576"/>
            <ac:spMk id="5" creationId="{1E2C56CB-F27B-28D0-D6AC-8AC9134FA75F}"/>
          </ac:spMkLst>
        </pc:spChg>
        <pc:spChg chg="add mod">
          <ac:chgData name="Martens Isabaut" userId="e09322b7-9ba5-4ec2-b519-a79663da6881" providerId="ADAL" clId="{8FEF93D8-3E25-4605-B7A0-7B9B0FA0D91B}" dt="2024-04-12T07:52:32.922" v="11"/>
          <ac:spMkLst>
            <pc:docMk/>
            <pc:sldMk cId="1479882775" sldId="576"/>
            <ac:spMk id="6" creationId="{B52D6403-18B3-F0FC-D14D-9894E3991D35}"/>
          </ac:spMkLst>
        </pc:spChg>
      </pc:sldChg>
      <pc:sldChg chg="delSp modSp add del mod">
        <pc:chgData name="Martens Isabaut" userId="e09322b7-9ba5-4ec2-b519-a79663da6881" providerId="ADAL" clId="{8FEF93D8-3E25-4605-B7A0-7B9B0FA0D91B}" dt="2024-04-12T08:48:17.881" v="30" actId="478"/>
        <pc:sldMkLst>
          <pc:docMk/>
          <pc:sldMk cId="1185383189" sldId="648"/>
        </pc:sldMkLst>
        <pc:spChg chg="del">
          <ac:chgData name="Martens Isabaut" userId="e09322b7-9ba5-4ec2-b519-a79663da6881" providerId="ADAL" clId="{8FEF93D8-3E25-4605-B7A0-7B9B0FA0D91B}" dt="2024-04-12T08:48:17.881" v="30" actId="478"/>
          <ac:spMkLst>
            <pc:docMk/>
            <pc:sldMk cId="1185383189" sldId="648"/>
            <ac:spMk id="3" creationId="{AEB1E6B0-F7B5-139A-3F41-46C06C625B85}"/>
          </ac:spMkLst>
        </pc:spChg>
        <pc:spChg chg="mod">
          <ac:chgData name="Martens Isabaut" userId="e09322b7-9ba5-4ec2-b519-a79663da6881" providerId="ADAL" clId="{8FEF93D8-3E25-4605-B7A0-7B9B0FA0D91B}" dt="2024-04-12T08:48:14.024" v="29" actId="1076"/>
          <ac:spMkLst>
            <pc:docMk/>
            <pc:sldMk cId="1185383189" sldId="648"/>
            <ac:spMk id="2130" creationId="{00000000-0000-0000-0000-000000000000}"/>
          </ac:spMkLst>
        </pc:spChg>
        <pc:picChg chg="mod modCrop">
          <ac:chgData name="Martens Isabaut" userId="e09322b7-9ba5-4ec2-b519-a79663da6881" providerId="ADAL" clId="{8FEF93D8-3E25-4605-B7A0-7B9B0FA0D91B}" dt="2024-04-12T08:48:08.966" v="28" actId="1076"/>
          <ac:picMkLst>
            <pc:docMk/>
            <pc:sldMk cId="1185383189" sldId="648"/>
            <ac:picMk id="2" creationId="{520522C8-D0E8-B26D-F303-76F82A521E59}"/>
          </ac:picMkLst>
        </pc:picChg>
      </pc:sldChg>
      <pc:sldChg chg="modSp add del mod">
        <pc:chgData name="Martens Isabaut" userId="e09322b7-9ba5-4ec2-b519-a79663da6881" providerId="ADAL" clId="{8FEF93D8-3E25-4605-B7A0-7B9B0FA0D91B}" dt="2024-04-12T08:47:56.405" v="26" actId="732"/>
        <pc:sldMkLst>
          <pc:docMk/>
          <pc:sldMk cId="4266822544" sldId="649"/>
        </pc:sldMkLst>
        <pc:picChg chg="mod modCrop">
          <ac:chgData name="Martens Isabaut" userId="e09322b7-9ba5-4ec2-b519-a79663da6881" providerId="ADAL" clId="{8FEF93D8-3E25-4605-B7A0-7B9B0FA0D91B}" dt="2024-04-12T08:47:56.405" v="26" actId="732"/>
          <ac:picMkLst>
            <pc:docMk/>
            <pc:sldMk cId="4266822544" sldId="649"/>
            <ac:picMk id="2" creationId="{09638F84-86F3-3051-A227-32AAC94F4667}"/>
          </ac:picMkLst>
        </pc:picChg>
      </pc:sldChg>
      <pc:sldChg chg="addSp delSp modSp add del mod">
        <pc:chgData name="Martens Isabaut" userId="e09322b7-9ba5-4ec2-b519-a79663da6881" providerId="ADAL" clId="{8FEF93D8-3E25-4605-B7A0-7B9B0FA0D91B}" dt="2024-04-12T08:47:48.869" v="25" actId="1076"/>
        <pc:sldMkLst>
          <pc:docMk/>
          <pc:sldMk cId="4276074455" sldId="650"/>
        </pc:sldMkLst>
        <pc:picChg chg="add del mod modCrop">
          <ac:chgData name="Martens Isabaut" userId="e09322b7-9ba5-4ec2-b519-a79663da6881" providerId="ADAL" clId="{8FEF93D8-3E25-4605-B7A0-7B9B0FA0D91B}" dt="2024-04-12T08:47:48.869" v="25" actId="1076"/>
          <ac:picMkLst>
            <pc:docMk/>
            <pc:sldMk cId="4276074455" sldId="650"/>
            <ac:picMk id="2" creationId="{0601E6B4-0315-A1D4-6AFB-1ADEE93FAFBE}"/>
          </ac:picMkLst>
        </pc:picChg>
      </pc:sldChg>
      <pc:sldChg chg="add del">
        <pc:chgData name="Martens Isabaut" userId="e09322b7-9ba5-4ec2-b519-a79663da6881" providerId="ADAL" clId="{8FEF93D8-3E25-4605-B7A0-7B9B0FA0D91B}" dt="2024-04-12T07:53:34.812" v="18"/>
        <pc:sldMkLst>
          <pc:docMk/>
          <pc:sldMk cId="2935174435" sldId="651"/>
        </pc:sldMkLst>
      </pc:sldChg>
      <pc:sldChg chg="add del">
        <pc:chgData name="Martens Isabaut" userId="e09322b7-9ba5-4ec2-b519-a79663da6881" providerId="ADAL" clId="{8FEF93D8-3E25-4605-B7A0-7B9B0FA0D91B}" dt="2024-04-12T07:53:34.812" v="18"/>
        <pc:sldMkLst>
          <pc:docMk/>
          <pc:sldMk cId="2649238533" sldId="652"/>
        </pc:sldMkLst>
      </pc:sldChg>
    </pc:docChg>
  </pc:docChgLst>
  <pc:docChgLst>
    <pc:chgData name="Vangramberen Sam" userId="S::sam.vangramberen@vlaanderen.be::7a47b92a-5806-457e-95cf-4f817b9e146b" providerId="AD" clId="Web-{947BED25-4110-E36F-7311-84A0DFDD115D}"/>
    <pc:docChg chg="addSld delSld modSld sldOrd">
      <pc:chgData name="Vangramberen Sam" userId="S::sam.vangramberen@vlaanderen.be::7a47b92a-5806-457e-95cf-4f817b9e146b" providerId="AD" clId="Web-{947BED25-4110-E36F-7311-84A0DFDD115D}" dt="2024-03-07T13:41:53.427" v="1068" actId="20577"/>
      <pc:docMkLst>
        <pc:docMk/>
      </pc:docMkLst>
      <pc:sldChg chg="addCm delCm modCm">
        <pc:chgData name="Vangramberen Sam" userId="S::sam.vangramberen@vlaanderen.be::7a47b92a-5806-457e-95cf-4f817b9e146b" providerId="AD" clId="Web-{947BED25-4110-E36F-7311-84A0DFDD115D}" dt="2024-03-07T10:24:45.579" v="10"/>
        <pc:sldMkLst>
          <pc:docMk/>
          <pc:sldMk cId="0" sldId="274"/>
        </pc:sldMkLst>
        <pc:extLst>
          <p:ext xmlns:p="http://schemas.openxmlformats.org/presentationml/2006/main" uri="{D6D511B9-2390-475A-947B-AFAB55BFBCF1}">
            <pc226:cmChg xmlns:pc226="http://schemas.microsoft.com/office/powerpoint/2022/06/main/command" chg="add del mod">
              <pc226:chgData name="Vangramberen Sam" userId="S::sam.vangramberen@vlaanderen.be::7a47b92a-5806-457e-95cf-4f817b9e146b" providerId="AD" clId="Web-{947BED25-4110-E36F-7311-84A0DFDD115D}" dt="2024-03-07T10:24:45.579" v="10"/>
              <pc2:cmMkLst xmlns:pc2="http://schemas.microsoft.com/office/powerpoint/2019/9/main/command">
                <pc:docMk/>
                <pc:sldMk cId="0" sldId="274"/>
                <pc2:cmMk id="{0AB0235E-BD23-4E40-8814-8E656351B546}"/>
              </pc2:cmMkLst>
            </pc226:cmChg>
          </p:ext>
        </pc:extLst>
      </pc:sldChg>
      <pc:sldChg chg="modSp">
        <pc:chgData name="Vangramberen Sam" userId="S::sam.vangramberen@vlaanderen.be::7a47b92a-5806-457e-95cf-4f817b9e146b" providerId="AD" clId="Web-{947BED25-4110-E36F-7311-84A0DFDD115D}" dt="2024-03-07T10:25:11.736" v="11" actId="14100"/>
        <pc:sldMkLst>
          <pc:docMk/>
          <pc:sldMk cId="0" sldId="287"/>
        </pc:sldMkLst>
        <pc:spChg chg="mod">
          <ac:chgData name="Vangramberen Sam" userId="S::sam.vangramberen@vlaanderen.be::7a47b92a-5806-457e-95cf-4f817b9e146b" providerId="AD" clId="Web-{947BED25-4110-E36F-7311-84A0DFDD115D}" dt="2024-03-07T10:25:11.736" v="11" actId="14100"/>
          <ac:spMkLst>
            <pc:docMk/>
            <pc:sldMk cId="0" sldId="287"/>
            <ac:spMk id="2" creationId="{DDDF1495-316A-C27C-264E-809C3926A841}"/>
          </ac:spMkLst>
        </pc:spChg>
      </pc:sldChg>
      <pc:sldChg chg="addSp delSp modSp modCm">
        <pc:chgData name="Vangramberen Sam" userId="S::sam.vangramberen@vlaanderen.be::7a47b92a-5806-457e-95cf-4f817b9e146b" providerId="AD" clId="Web-{947BED25-4110-E36F-7311-84A0DFDD115D}" dt="2024-03-07T10:29:59.293" v="122" actId="14100"/>
        <pc:sldMkLst>
          <pc:docMk/>
          <pc:sldMk cId="0" sldId="306"/>
        </pc:sldMkLst>
        <pc:spChg chg="mod">
          <ac:chgData name="Vangramberen Sam" userId="S::sam.vangramberen@vlaanderen.be::7a47b92a-5806-457e-95cf-4f817b9e146b" providerId="AD" clId="Web-{947BED25-4110-E36F-7311-84A0DFDD115D}" dt="2024-03-07T10:29:13.151" v="106" actId="1076"/>
          <ac:spMkLst>
            <pc:docMk/>
            <pc:sldMk cId="0" sldId="306"/>
            <ac:spMk id="2" creationId="{F27DC9E3-1D13-EC03-6654-A7AA3E4FE367}"/>
          </ac:spMkLst>
        </pc:spChg>
        <pc:spChg chg="mod">
          <ac:chgData name="Vangramberen Sam" userId="S::sam.vangramberen@vlaanderen.be::7a47b92a-5806-457e-95cf-4f817b9e146b" providerId="AD" clId="Web-{947BED25-4110-E36F-7311-84A0DFDD115D}" dt="2024-03-07T10:28:20.243" v="79" actId="1076"/>
          <ac:spMkLst>
            <pc:docMk/>
            <pc:sldMk cId="0" sldId="306"/>
            <ac:spMk id="4" creationId="{5E6FA98D-E2D5-4BF5-C2E3-41D849B73ED3}"/>
          </ac:spMkLst>
        </pc:spChg>
        <pc:spChg chg="mod">
          <ac:chgData name="Vangramberen Sam" userId="S::sam.vangramberen@vlaanderen.be::7a47b92a-5806-457e-95cf-4f817b9e146b" providerId="AD" clId="Web-{947BED25-4110-E36F-7311-84A0DFDD115D}" dt="2024-03-07T10:28:22.040" v="80" actId="1076"/>
          <ac:spMkLst>
            <pc:docMk/>
            <pc:sldMk cId="0" sldId="306"/>
            <ac:spMk id="9" creationId="{931B4FFA-5133-8A7C-6B21-1279A0B48905}"/>
          </ac:spMkLst>
        </pc:spChg>
        <pc:spChg chg="mod">
          <ac:chgData name="Vangramberen Sam" userId="S::sam.vangramberen@vlaanderen.be::7a47b92a-5806-457e-95cf-4f817b9e146b" providerId="AD" clId="Web-{947BED25-4110-E36F-7311-84A0DFDD115D}" dt="2024-03-07T10:28:15.321" v="77" actId="1076"/>
          <ac:spMkLst>
            <pc:docMk/>
            <pc:sldMk cId="0" sldId="306"/>
            <ac:spMk id="11" creationId="{1F26F17F-C0DF-DA47-8FBD-D6DF00BB029A}"/>
          </ac:spMkLst>
        </pc:spChg>
        <pc:spChg chg="mod">
          <ac:chgData name="Vangramberen Sam" userId="S::sam.vangramberen@vlaanderen.be::7a47b92a-5806-457e-95cf-4f817b9e146b" providerId="AD" clId="Web-{947BED25-4110-E36F-7311-84A0DFDD115D}" dt="2024-03-07T10:28:17.180" v="78" actId="1076"/>
          <ac:spMkLst>
            <pc:docMk/>
            <pc:sldMk cId="0" sldId="306"/>
            <ac:spMk id="13" creationId="{343851A5-6214-97B2-4E70-AFA82A3914CA}"/>
          </ac:spMkLst>
        </pc:spChg>
        <pc:spChg chg="del mod">
          <ac:chgData name="Vangramberen Sam" userId="S::sam.vangramberen@vlaanderen.be::7a47b92a-5806-457e-95cf-4f817b9e146b" providerId="AD" clId="Web-{947BED25-4110-E36F-7311-84A0DFDD115D}" dt="2024-03-07T10:28:27.634" v="82"/>
          <ac:spMkLst>
            <pc:docMk/>
            <pc:sldMk cId="0" sldId="306"/>
            <ac:spMk id="16" creationId="{BAC2509B-6E2B-CBDA-01BD-9BD84FD00DAB}"/>
          </ac:spMkLst>
        </pc:spChg>
        <pc:spChg chg="add del">
          <ac:chgData name="Vangramberen Sam" userId="S::sam.vangramberen@vlaanderen.be::7a47b92a-5806-457e-95cf-4f817b9e146b" providerId="AD" clId="Web-{947BED25-4110-E36F-7311-84A0DFDD115D}" dt="2024-03-07T10:26:19.473" v="17"/>
          <ac:spMkLst>
            <pc:docMk/>
            <pc:sldMk cId="0" sldId="306"/>
            <ac:spMk id="23" creationId="{B43A9DC4-0D6B-126C-17A8-F047124411CD}"/>
          </ac:spMkLst>
        </pc:spChg>
        <pc:spChg chg="mod">
          <ac:chgData name="Vangramberen Sam" userId="S::sam.vangramberen@vlaanderen.be::7a47b92a-5806-457e-95cf-4f817b9e146b" providerId="AD" clId="Web-{947BED25-4110-E36F-7311-84A0DFDD115D}" dt="2024-03-07T10:26:37.583" v="29" actId="20577"/>
          <ac:spMkLst>
            <pc:docMk/>
            <pc:sldMk cId="0" sldId="306"/>
            <ac:spMk id="26" creationId="{FBC525ED-2366-81F4-D55D-7ECF3206F432}"/>
          </ac:spMkLst>
        </pc:spChg>
        <pc:spChg chg="mod">
          <ac:chgData name="Vangramberen Sam" userId="S::sam.vangramberen@vlaanderen.be::7a47b92a-5806-457e-95cf-4f817b9e146b" providerId="AD" clId="Web-{947BED25-4110-E36F-7311-84A0DFDD115D}" dt="2024-03-07T10:29:59.293" v="122" actId="14100"/>
          <ac:spMkLst>
            <pc:docMk/>
            <pc:sldMk cId="0" sldId="306"/>
            <ac:spMk id="786" creationId="{00000000-0000-0000-0000-000000000000}"/>
          </ac:spMkLst>
        </pc:spChg>
        <pc:spChg chg="mod">
          <ac:chgData name="Vangramberen Sam" userId="S::sam.vangramberen@vlaanderen.be::7a47b92a-5806-457e-95cf-4f817b9e146b" providerId="AD" clId="Web-{947BED25-4110-E36F-7311-84A0DFDD115D}" dt="2024-03-07T10:27:27.022" v="66" actId="20577"/>
          <ac:spMkLst>
            <pc:docMk/>
            <pc:sldMk cId="0" sldId="306"/>
            <ac:spMk id="809" creationId="{00000000-0000-0000-0000-000000000000}"/>
          </ac:spMkLst>
        </pc:spChg>
        <pc:spChg chg="mod">
          <ac:chgData name="Vangramberen Sam" userId="S::sam.vangramberen@vlaanderen.be::7a47b92a-5806-457e-95cf-4f817b9e146b" providerId="AD" clId="Web-{947BED25-4110-E36F-7311-84A0DFDD115D}" dt="2024-03-07T10:27:44.132" v="68" actId="1076"/>
          <ac:spMkLst>
            <pc:docMk/>
            <pc:sldMk cId="0" sldId="306"/>
            <ac:spMk id="812" creationId="{00000000-0000-0000-0000-000000000000}"/>
          </ac:spMkLst>
        </pc:spChg>
        <pc:spChg chg="mod">
          <ac:chgData name="Vangramberen Sam" userId="S::sam.vangramberen@vlaanderen.be::7a47b92a-5806-457e-95cf-4f817b9e146b" providerId="AD" clId="Web-{947BED25-4110-E36F-7311-84A0DFDD115D}" dt="2024-03-07T10:29:09.682" v="105" actId="14100"/>
          <ac:spMkLst>
            <pc:docMk/>
            <pc:sldMk cId="0" sldId="306"/>
            <ac:spMk id="816" creationId="{00000000-0000-0000-0000-000000000000}"/>
          </ac:spMkLst>
        </pc:spChg>
        <pc:spChg chg="mod">
          <ac:chgData name="Vangramberen Sam" userId="S::sam.vangramberen@vlaanderen.be::7a47b92a-5806-457e-95cf-4f817b9e146b" providerId="AD" clId="Web-{947BED25-4110-E36F-7311-84A0DFDD115D}" dt="2024-03-07T10:27:01.224" v="47" actId="14100"/>
          <ac:spMkLst>
            <pc:docMk/>
            <pc:sldMk cId="0" sldId="306"/>
            <ac:spMk id="820" creationId="{00000000-0000-0000-0000-000000000000}"/>
          </ac:spMkLst>
        </pc:spChg>
        <pc:spChg chg="mod">
          <ac:chgData name="Vangramberen Sam" userId="S::sam.vangramberen@vlaanderen.be::7a47b92a-5806-457e-95cf-4f817b9e146b" providerId="AD" clId="Web-{947BED25-4110-E36F-7311-84A0DFDD115D}" dt="2024-03-07T10:25:56.425" v="15" actId="20577"/>
          <ac:spMkLst>
            <pc:docMk/>
            <pc:sldMk cId="0" sldId="306"/>
            <ac:spMk id="826" creationId="{00000000-0000-0000-0000-000000000000}"/>
          </ac:spMkLst>
        </pc:spChg>
        <pc:grpChg chg="add mod">
          <ac:chgData name="Vangramberen Sam" userId="S::sam.vangramberen@vlaanderen.be::7a47b92a-5806-457e-95cf-4f817b9e146b" providerId="AD" clId="Web-{947BED25-4110-E36F-7311-84A0DFDD115D}" dt="2024-03-07T10:26:42.192" v="31" actId="1076"/>
          <ac:grpSpMkLst>
            <pc:docMk/>
            <pc:sldMk cId="0" sldId="306"/>
            <ac:grpSpMk id="24" creationId="{AF666EC5-E91C-3140-C785-DAA14835E807}"/>
          </ac:grpSpMkLst>
        </pc:grpChg>
        <pc:grpChg chg="mod">
          <ac:chgData name="Vangramberen Sam" userId="S::sam.vangramberen@vlaanderen.be::7a47b92a-5806-457e-95cf-4f817b9e146b" providerId="AD" clId="Web-{947BED25-4110-E36F-7311-84A0DFDD115D}" dt="2024-03-07T10:27:21.787" v="58" actId="1076"/>
          <ac:grpSpMkLst>
            <pc:docMk/>
            <pc:sldMk cId="0" sldId="306"/>
            <ac:grpSpMk id="807" creationId="{00000000-0000-0000-0000-000000000000}"/>
          </ac:grpSpMkLst>
        </pc:grpChg>
        <pc:cxnChg chg="add mod">
          <ac:chgData name="Vangramberen Sam" userId="S::sam.vangramberen@vlaanderen.be::7a47b92a-5806-457e-95cf-4f817b9e146b" providerId="AD" clId="Web-{947BED25-4110-E36F-7311-84A0DFDD115D}" dt="2024-03-07T10:27:58.414" v="72" actId="14100"/>
          <ac:cxnSpMkLst>
            <pc:docMk/>
            <pc:sldMk cId="0" sldId="306"/>
            <ac:cxnSpMk id="27" creationId="{659917AA-363E-73A2-A4D9-4F8ED1176226}"/>
          </ac:cxnSpMkLst>
        </pc:cxnChg>
        <pc:cxnChg chg="add mod">
          <ac:chgData name="Vangramberen Sam" userId="S::sam.vangramberen@vlaanderen.be::7a47b92a-5806-457e-95cf-4f817b9e146b" providerId="AD" clId="Web-{947BED25-4110-E36F-7311-84A0DFDD115D}" dt="2024-03-07T10:29:24.245" v="109" actId="14100"/>
          <ac:cxnSpMkLst>
            <pc:docMk/>
            <pc:sldMk cId="0" sldId="306"/>
            <ac:cxnSpMk id="28" creationId="{58F06F29-65D3-1027-3815-FA0A38DBF31F}"/>
          </ac:cxnSpMkLst>
        </pc:cxnChg>
        <pc:cxnChg chg="del mod">
          <ac:chgData name="Vangramberen Sam" userId="S::sam.vangramberen@vlaanderen.be::7a47b92a-5806-457e-95cf-4f817b9e146b" providerId="AD" clId="Web-{947BED25-4110-E36F-7311-84A0DFDD115D}" dt="2024-03-07T10:29:26.104" v="110"/>
          <ac:cxnSpMkLst>
            <pc:docMk/>
            <pc:sldMk cId="0" sldId="306"/>
            <ac:cxnSpMk id="817" creationId="{00000000-0000-0000-0000-000000000000}"/>
          </ac:cxnSpMkLst>
        </pc:cxnChg>
        <pc:cxnChg chg="mod">
          <ac:chgData name="Vangramberen Sam" userId="S::sam.vangramberen@vlaanderen.be::7a47b92a-5806-457e-95cf-4f817b9e146b" providerId="AD" clId="Web-{947BED25-4110-E36F-7311-84A0DFDD115D}" dt="2024-03-07T10:27:05.021" v="48" actId="14100"/>
          <ac:cxnSpMkLst>
            <pc:docMk/>
            <pc:sldMk cId="0" sldId="306"/>
            <ac:cxnSpMk id="830" creationId="{00000000-0000-0000-0000-000000000000}"/>
          </ac:cxnSpMkLst>
        </pc:cxn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947BED25-4110-E36F-7311-84A0DFDD115D}" dt="2024-03-07T10:29:41.183" v="111"/>
              <pc2:cmMkLst xmlns:pc2="http://schemas.microsoft.com/office/powerpoint/2019/9/main/command">
                <pc:docMk/>
                <pc:sldMk cId="0" sldId="306"/>
                <pc2:cmMk id="{84A8CCAD-8311-4EBE-947B-54A3E97F63A1}"/>
              </pc2:cmMkLst>
            </pc226:cmChg>
          </p:ext>
        </pc:extLst>
      </pc:sldChg>
      <pc:sldChg chg="del">
        <pc:chgData name="Vangramberen Sam" userId="S::sam.vangramberen@vlaanderen.be::7a47b92a-5806-457e-95cf-4f817b9e146b" providerId="AD" clId="Web-{947BED25-4110-E36F-7311-84A0DFDD115D}" dt="2024-03-07T12:01:17.843" v="293"/>
        <pc:sldMkLst>
          <pc:docMk/>
          <pc:sldMk cId="0" sldId="309"/>
        </pc:sldMkLst>
      </pc:sldChg>
      <pc:sldChg chg="del">
        <pc:chgData name="Vangramberen Sam" userId="S::sam.vangramberen@vlaanderen.be::7a47b92a-5806-457e-95cf-4f817b9e146b" providerId="AD" clId="Web-{947BED25-4110-E36F-7311-84A0DFDD115D}" dt="2024-03-07T12:01:18.406" v="294"/>
        <pc:sldMkLst>
          <pc:docMk/>
          <pc:sldMk cId="0" sldId="310"/>
        </pc:sldMkLst>
      </pc:sldChg>
      <pc:sldChg chg="del">
        <pc:chgData name="Vangramberen Sam" userId="S::sam.vangramberen@vlaanderen.be::7a47b92a-5806-457e-95cf-4f817b9e146b" providerId="AD" clId="Web-{947BED25-4110-E36F-7311-84A0DFDD115D}" dt="2024-03-07T12:01:40.329" v="298"/>
        <pc:sldMkLst>
          <pc:docMk/>
          <pc:sldMk cId="0" sldId="313"/>
        </pc:sldMkLst>
      </pc:sldChg>
      <pc:sldChg chg="del">
        <pc:chgData name="Vangramberen Sam" userId="S::sam.vangramberen@vlaanderen.be::7a47b92a-5806-457e-95cf-4f817b9e146b" providerId="AD" clId="Web-{947BED25-4110-E36F-7311-84A0DFDD115D}" dt="2024-03-07T12:01:40.329" v="297"/>
        <pc:sldMkLst>
          <pc:docMk/>
          <pc:sldMk cId="0" sldId="314"/>
        </pc:sldMkLst>
      </pc:sldChg>
      <pc:sldChg chg="del">
        <pc:chgData name="Vangramberen Sam" userId="S::sam.vangramberen@vlaanderen.be::7a47b92a-5806-457e-95cf-4f817b9e146b" providerId="AD" clId="Web-{947BED25-4110-E36F-7311-84A0DFDD115D}" dt="2024-03-07T12:01:40.313" v="296"/>
        <pc:sldMkLst>
          <pc:docMk/>
          <pc:sldMk cId="0" sldId="315"/>
        </pc:sldMkLst>
      </pc:sldChg>
      <pc:sldChg chg="del">
        <pc:chgData name="Vangramberen Sam" userId="S::sam.vangramberen@vlaanderen.be::7a47b92a-5806-457e-95cf-4f817b9e146b" providerId="AD" clId="Web-{947BED25-4110-E36F-7311-84A0DFDD115D}" dt="2024-03-07T12:01:40.313" v="295"/>
        <pc:sldMkLst>
          <pc:docMk/>
          <pc:sldMk cId="0" sldId="316"/>
        </pc:sldMkLst>
      </pc:sldChg>
      <pc:sldChg chg="addSp delSp">
        <pc:chgData name="Vangramberen Sam" userId="S::sam.vangramberen@vlaanderen.be::7a47b92a-5806-457e-95cf-4f817b9e146b" providerId="AD" clId="Web-{947BED25-4110-E36F-7311-84A0DFDD115D}" dt="2024-03-07T12:52:39.098" v="949"/>
        <pc:sldMkLst>
          <pc:docMk/>
          <pc:sldMk cId="3035251493" sldId="334"/>
        </pc:sldMkLst>
        <pc:spChg chg="add del">
          <ac:chgData name="Vangramberen Sam" userId="S::sam.vangramberen@vlaanderen.be::7a47b92a-5806-457e-95cf-4f817b9e146b" providerId="AD" clId="Web-{947BED25-4110-E36F-7311-84A0DFDD115D}" dt="2024-03-07T12:52:39.098" v="949"/>
          <ac:spMkLst>
            <pc:docMk/>
            <pc:sldMk cId="3035251493" sldId="334"/>
            <ac:spMk id="777" creationId="{00000000-0000-0000-0000-000000000000}"/>
          </ac:spMkLst>
        </pc:spChg>
      </pc:sldChg>
      <pc:sldChg chg="addCm">
        <pc:chgData name="Vangramberen Sam" userId="S::sam.vangramberen@vlaanderen.be::7a47b92a-5806-457e-95cf-4f817b9e146b" providerId="AD" clId="Web-{947BED25-4110-E36F-7311-84A0DFDD115D}" dt="2024-03-07T13:38:52.406" v="1024"/>
        <pc:sldMkLst>
          <pc:docMk/>
          <pc:sldMk cId="1986380122" sldId="340"/>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947BED25-4110-E36F-7311-84A0DFDD115D}" dt="2024-03-07T10:31:08.436" v="123"/>
              <pc2:cmMkLst xmlns:pc2="http://schemas.microsoft.com/office/powerpoint/2019/9/main/command">
                <pc:docMk/>
                <pc:sldMk cId="1986380122" sldId="340"/>
                <pc2:cmMk id="{043FC04B-38C5-414E-803F-1C551C436A73}"/>
              </pc2:cmMkLst>
            </pc226:cmChg>
            <pc226:cmChg xmlns:pc226="http://schemas.microsoft.com/office/powerpoint/2022/06/main/command" chg="add">
              <pc226:chgData name="Vangramberen Sam" userId="S::sam.vangramberen@vlaanderen.be::7a47b92a-5806-457e-95cf-4f817b9e146b" providerId="AD" clId="Web-{947BED25-4110-E36F-7311-84A0DFDD115D}" dt="2024-03-06T08:20:53.897" v="1"/>
              <pc2:cmMkLst xmlns:pc2="http://schemas.microsoft.com/office/powerpoint/2019/9/main/command">
                <pc:docMk/>
                <pc:sldMk cId="1986380122" sldId="340"/>
                <pc2:cmMk id="{6342E575-23F0-421D-AFB0-1771F3405659}"/>
              </pc2:cmMkLst>
            </pc226:cmChg>
            <pc226:cmChg xmlns:pc226="http://schemas.microsoft.com/office/powerpoint/2022/06/main/command" chg="add">
              <pc226:chgData name="Vangramberen Sam" userId="S::sam.vangramberen@vlaanderen.be::7a47b92a-5806-457e-95cf-4f817b9e146b" providerId="AD" clId="Web-{947BED25-4110-E36F-7311-84A0DFDD115D}" dt="2024-03-07T13:38:52.406" v="1024"/>
              <pc2:cmMkLst xmlns:pc2="http://schemas.microsoft.com/office/powerpoint/2019/9/main/command">
                <pc:docMk/>
                <pc:sldMk cId="1986380122" sldId="340"/>
                <pc2:cmMk id="{0C17509C-F4CB-4595-B760-70C915DDA153}"/>
              </pc2:cmMkLst>
            </pc226:cmChg>
          </p:ext>
        </pc:extLst>
      </pc:sldChg>
      <pc:sldChg chg="del">
        <pc:chgData name="Vangramberen Sam" userId="S::sam.vangramberen@vlaanderen.be::7a47b92a-5806-457e-95cf-4f817b9e146b" providerId="AD" clId="Web-{947BED25-4110-E36F-7311-84A0DFDD115D}" dt="2024-03-07T12:02:03.189" v="303"/>
        <pc:sldMkLst>
          <pc:docMk/>
          <pc:sldMk cId="3058008289" sldId="342"/>
        </pc:sldMkLst>
      </pc:sldChg>
      <pc:sldChg chg="modSp del">
        <pc:chgData name="Vangramberen Sam" userId="S::sam.vangramberen@vlaanderen.be::7a47b92a-5806-457e-95cf-4f817b9e146b" providerId="AD" clId="Web-{947BED25-4110-E36F-7311-84A0DFDD115D}" dt="2024-03-07T12:02:15.533" v="304"/>
        <pc:sldMkLst>
          <pc:docMk/>
          <pc:sldMk cId="2626147595" sldId="345"/>
        </pc:sldMkLst>
        <pc:picChg chg="mod modCrop">
          <ac:chgData name="Vangramberen Sam" userId="S::sam.vangramberen@vlaanderen.be::7a47b92a-5806-457e-95cf-4f817b9e146b" providerId="AD" clId="Web-{947BED25-4110-E36F-7311-84A0DFDD115D}" dt="2024-03-06T08:54:07.048" v="7" actId="1076"/>
          <ac:picMkLst>
            <pc:docMk/>
            <pc:sldMk cId="2626147595" sldId="345"/>
            <ac:picMk id="2" creationId="{024D8B11-4C16-6352-8B6D-5A93671E8562}"/>
          </ac:picMkLst>
        </pc:picChg>
      </pc:sldChg>
      <pc:sldChg chg="addSp delSp modSp">
        <pc:chgData name="Vangramberen Sam" userId="S::sam.vangramberen@vlaanderen.be::7a47b92a-5806-457e-95cf-4f817b9e146b" providerId="AD" clId="Web-{947BED25-4110-E36F-7311-84A0DFDD115D}" dt="2024-03-07T12:02:32.971" v="307"/>
        <pc:sldMkLst>
          <pc:docMk/>
          <pc:sldMk cId="463813578" sldId="346"/>
        </pc:sldMkLst>
        <pc:picChg chg="del">
          <ac:chgData name="Vangramberen Sam" userId="S::sam.vangramberen@vlaanderen.be::7a47b92a-5806-457e-95cf-4f817b9e146b" providerId="AD" clId="Web-{947BED25-4110-E36F-7311-84A0DFDD115D}" dt="2024-03-07T12:02:31.799" v="306"/>
          <ac:picMkLst>
            <pc:docMk/>
            <pc:sldMk cId="463813578" sldId="346"/>
            <ac:picMk id="2" creationId="{67D58C28-4476-D837-6279-E5E153B48E5D}"/>
          </ac:picMkLst>
        </pc:picChg>
        <pc:picChg chg="del">
          <ac:chgData name="Vangramberen Sam" userId="S::sam.vangramberen@vlaanderen.be::7a47b92a-5806-457e-95cf-4f817b9e146b" providerId="AD" clId="Web-{947BED25-4110-E36F-7311-84A0DFDD115D}" dt="2024-03-07T12:02:30.768" v="305"/>
          <ac:picMkLst>
            <pc:docMk/>
            <pc:sldMk cId="463813578" sldId="346"/>
            <ac:picMk id="3" creationId="{3E0C6C65-FBBF-C0B4-96CF-5E1BA795FDB6}"/>
          </ac:picMkLst>
        </pc:picChg>
        <pc:picChg chg="add mod">
          <ac:chgData name="Vangramberen Sam" userId="S::sam.vangramberen@vlaanderen.be::7a47b92a-5806-457e-95cf-4f817b9e146b" providerId="AD" clId="Web-{947BED25-4110-E36F-7311-84A0DFDD115D}" dt="2024-03-07T12:02:32.971" v="307"/>
          <ac:picMkLst>
            <pc:docMk/>
            <pc:sldMk cId="463813578" sldId="346"/>
            <ac:picMk id="4" creationId="{C60B0BFD-4419-A6A1-3E2B-6400606FC87D}"/>
          </ac:picMkLst>
        </pc:picChg>
      </pc:sldChg>
      <pc:sldChg chg="modSp">
        <pc:chgData name="Vangramberen Sam" userId="S::sam.vangramberen@vlaanderen.be::7a47b92a-5806-457e-95cf-4f817b9e146b" providerId="AD" clId="Web-{947BED25-4110-E36F-7311-84A0DFDD115D}" dt="2024-03-06T08:16:41.184" v="0" actId="1076"/>
        <pc:sldMkLst>
          <pc:docMk/>
          <pc:sldMk cId="1926147486" sldId="347"/>
        </pc:sldMkLst>
        <pc:picChg chg="mod">
          <ac:chgData name="Vangramberen Sam" userId="S::sam.vangramberen@vlaanderen.be::7a47b92a-5806-457e-95cf-4f817b9e146b" providerId="AD" clId="Web-{947BED25-4110-E36F-7311-84A0DFDD115D}" dt="2024-03-06T08:16:41.184" v="0" actId="1076"/>
          <ac:picMkLst>
            <pc:docMk/>
            <pc:sldMk cId="1926147486" sldId="347"/>
            <ac:picMk id="2" creationId="{C09A3B51-9567-D515-EA7E-428FEAA277F6}"/>
          </ac:picMkLst>
        </pc:picChg>
      </pc:sldChg>
      <pc:sldChg chg="addSp delSp modSp addCm delCm modCm">
        <pc:chgData name="Vangramberen Sam" userId="S::sam.vangramberen@vlaanderen.be::7a47b92a-5806-457e-95cf-4f817b9e146b" providerId="AD" clId="Web-{947BED25-4110-E36F-7311-84A0DFDD115D}" dt="2024-03-07T13:41:24.848" v="1032" actId="20577"/>
        <pc:sldMkLst>
          <pc:docMk/>
          <pc:sldMk cId="2614740733" sldId="348"/>
        </pc:sldMkLst>
        <pc:spChg chg="mod">
          <ac:chgData name="Vangramberen Sam" userId="S::sam.vangramberen@vlaanderen.be::7a47b92a-5806-457e-95cf-4f817b9e146b" providerId="AD" clId="Web-{947BED25-4110-E36F-7311-84A0DFDD115D}" dt="2024-03-07T12:54:26.852" v="1001" actId="20577"/>
          <ac:spMkLst>
            <pc:docMk/>
            <pc:sldMk cId="2614740733" sldId="348"/>
            <ac:spMk id="3" creationId="{145D7A49-C6BC-EC13-1AA2-89AE44E52C85}"/>
          </ac:spMkLst>
        </pc:spChg>
        <pc:spChg chg="mod">
          <ac:chgData name="Vangramberen Sam" userId="S::sam.vangramberen@vlaanderen.be::7a47b92a-5806-457e-95cf-4f817b9e146b" providerId="AD" clId="Web-{947BED25-4110-E36F-7311-84A0DFDD115D}" dt="2024-03-07T12:11:05.409" v="407" actId="14100"/>
          <ac:spMkLst>
            <pc:docMk/>
            <pc:sldMk cId="2614740733" sldId="348"/>
            <ac:spMk id="7" creationId="{3F091393-38F5-697C-D1B9-4575CD005FCA}"/>
          </ac:spMkLst>
        </pc:spChg>
        <pc:spChg chg="add mod">
          <ac:chgData name="Vangramberen Sam" userId="S::sam.vangramberen@vlaanderen.be::7a47b92a-5806-457e-95cf-4f817b9e146b" providerId="AD" clId="Web-{947BED25-4110-E36F-7311-84A0DFDD115D}" dt="2024-03-07T12:16:19.935" v="428" actId="14100"/>
          <ac:spMkLst>
            <pc:docMk/>
            <pc:sldMk cId="2614740733" sldId="348"/>
            <ac:spMk id="9" creationId="{73EA304A-DCA6-22AB-B96A-77485CA04B4A}"/>
          </ac:spMkLst>
        </pc:spChg>
        <pc:spChg chg="add mod">
          <ac:chgData name="Vangramberen Sam" userId="S::sam.vangramberen@vlaanderen.be::7a47b92a-5806-457e-95cf-4f817b9e146b" providerId="AD" clId="Web-{947BED25-4110-E36F-7311-84A0DFDD115D}" dt="2024-03-07T12:34:58.830" v="604" actId="1076"/>
          <ac:spMkLst>
            <pc:docMk/>
            <pc:sldMk cId="2614740733" sldId="348"/>
            <ac:spMk id="10" creationId="{774DFA17-2BCB-B7F4-F8AC-7182A0652D41}"/>
          </ac:spMkLst>
        </pc:spChg>
        <pc:spChg chg="mod">
          <ac:chgData name="Vangramberen Sam" userId="S::sam.vangramberen@vlaanderen.be::7a47b92a-5806-457e-95cf-4f817b9e146b" providerId="AD" clId="Web-{947BED25-4110-E36F-7311-84A0DFDD115D}" dt="2024-03-07T13:41:24.848" v="1032" actId="20577"/>
          <ac:spMkLst>
            <pc:docMk/>
            <pc:sldMk cId="2614740733" sldId="348"/>
            <ac:spMk id="861" creationId="{00000000-0000-0000-0000-000000000000}"/>
          </ac:spMkLst>
        </pc:spChg>
        <pc:picChg chg="add del mod modCrop">
          <ac:chgData name="Vangramberen Sam" userId="S::sam.vangramberen@vlaanderen.be::7a47b92a-5806-457e-95cf-4f817b9e146b" providerId="AD" clId="Web-{947BED25-4110-E36F-7311-84A0DFDD115D}" dt="2024-03-07T10:35:44.930" v="141"/>
          <ac:picMkLst>
            <pc:docMk/>
            <pc:sldMk cId="2614740733" sldId="348"/>
            <ac:picMk id="2" creationId="{AD97703C-0C0B-C662-98E4-EE0E655AE552}"/>
          </ac:picMkLst>
        </pc:picChg>
        <pc:picChg chg="add del mod modCrop">
          <ac:chgData name="Vangramberen Sam" userId="S::sam.vangramberen@vlaanderen.be::7a47b92a-5806-457e-95cf-4f817b9e146b" providerId="AD" clId="Web-{947BED25-4110-E36F-7311-84A0DFDD115D}" dt="2024-03-07T12:00:49.296" v="288"/>
          <ac:picMkLst>
            <pc:docMk/>
            <pc:sldMk cId="2614740733" sldId="348"/>
            <ac:picMk id="2" creationId="{CA4554DB-3E6E-AC05-23C5-2729A10DD980}"/>
          </ac:picMkLst>
        </pc:picChg>
        <pc:picChg chg="add mod">
          <ac:chgData name="Vangramberen Sam" userId="S::sam.vangramberen@vlaanderen.be::7a47b92a-5806-457e-95cf-4f817b9e146b" providerId="AD" clId="Web-{947BED25-4110-E36F-7311-84A0DFDD115D}" dt="2024-03-07T12:00:56.968" v="292" actId="1076"/>
          <ac:picMkLst>
            <pc:docMk/>
            <pc:sldMk cId="2614740733" sldId="348"/>
            <ac:picMk id="4" creationId="{23E8C8B2-0534-7AAA-5066-851D7D4112C0}"/>
          </ac:picMkLst>
        </pc:picChg>
        <pc:picChg chg="del mod">
          <ac:chgData name="Vangramberen Sam" userId="S::sam.vangramberen@vlaanderen.be::7a47b92a-5806-457e-95cf-4f817b9e146b" providerId="AD" clId="Web-{947BED25-4110-E36F-7311-84A0DFDD115D}" dt="2024-03-07T10:34:46.881" v="130"/>
          <ac:picMkLst>
            <pc:docMk/>
            <pc:sldMk cId="2614740733" sldId="348"/>
            <ac:picMk id="6" creationId="{987A0888-B71E-EC46-F938-44BC98AF857A}"/>
          </ac:picMkLst>
        </pc:picChg>
        <pc:picChg chg="add del">
          <ac:chgData name="Vangramberen Sam" userId="S::sam.vangramberen@vlaanderen.be::7a47b92a-5806-457e-95cf-4f817b9e146b" providerId="AD" clId="Web-{947BED25-4110-E36F-7311-84A0DFDD115D}" dt="2024-03-07T12:11:11.128" v="409"/>
          <ac:picMkLst>
            <pc:docMk/>
            <pc:sldMk cId="2614740733" sldId="348"/>
            <ac:picMk id="6" creationId="{DD9D05C0-0B74-2E06-757F-E7FB82BE575C}"/>
          </ac:picMkLst>
        </pc:picChg>
        <pc:picChg chg="add mod">
          <ac:chgData name="Vangramberen Sam" userId="S::sam.vangramberen@vlaanderen.be::7a47b92a-5806-457e-95cf-4f817b9e146b" providerId="AD" clId="Web-{947BED25-4110-E36F-7311-84A0DFDD115D}" dt="2024-03-07T10:34:58.179" v="133" actId="1076"/>
          <ac:picMkLst>
            <pc:docMk/>
            <pc:sldMk cId="2614740733" sldId="348"/>
            <ac:picMk id="8" creationId="{73402F3B-8010-3D75-ACF7-D77C458E4A3B}"/>
          </ac:picMkLst>
        </pc:picChg>
        <pc:picChg chg="add del mod modCrop">
          <ac:chgData name="Vangramberen Sam" userId="S::sam.vangramberen@vlaanderen.be::7a47b92a-5806-457e-95cf-4f817b9e146b" providerId="AD" clId="Web-{947BED25-4110-E36F-7311-84A0DFDD115D}" dt="2024-03-07T10:37:09.277" v="152"/>
          <ac:picMkLst>
            <pc:docMk/>
            <pc:sldMk cId="2614740733" sldId="348"/>
            <ac:picMk id="9" creationId="{1142D491-7A2C-6521-38FC-89218DC29E8A}"/>
          </ac:picMkLst>
        </pc:picChg>
        <pc:picChg chg="add del mod modCrop">
          <ac:chgData name="Vangramberen Sam" userId="S::sam.vangramberen@vlaanderen.be::7a47b92a-5806-457e-95cf-4f817b9e146b" providerId="AD" clId="Web-{947BED25-4110-E36F-7311-84A0DFDD115D}" dt="2024-03-07T10:38:00.091" v="170"/>
          <ac:picMkLst>
            <pc:docMk/>
            <pc:sldMk cId="2614740733" sldId="348"/>
            <ac:picMk id="10" creationId="{7DC1E67E-455C-750F-640C-C69D25316A06}"/>
          </ac:picMkLst>
        </pc:picChg>
        <pc:picChg chg="add mod">
          <ac:chgData name="Vangramberen Sam" userId="S::sam.vangramberen@vlaanderen.be::7a47b92a-5806-457e-95cf-4f817b9e146b" providerId="AD" clId="Web-{947BED25-4110-E36F-7311-84A0DFDD115D}" dt="2024-03-07T10:38:24.170" v="177" actId="1076"/>
          <ac:picMkLst>
            <pc:docMk/>
            <pc:sldMk cId="2614740733" sldId="348"/>
            <ac:picMk id="11" creationId="{A0E73F58-2065-B096-AFA7-1F6A7B1DA18D}"/>
          </ac:picMkLst>
        </pc:picChg>
        <pc:picChg chg="add">
          <ac:chgData name="Vangramberen Sam" userId="S::sam.vangramberen@vlaanderen.be::7a47b92a-5806-457e-95cf-4f817b9e146b" providerId="AD" clId="Web-{947BED25-4110-E36F-7311-84A0DFDD115D}" dt="2024-03-07T12:35:49.457" v="614"/>
          <ac:picMkLst>
            <pc:docMk/>
            <pc:sldMk cId="2614740733" sldId="348"/>
            <ac:picMk id="13" creationId="{98A79E7B-BC42-D9EE-050E-E007153F1F5A}"/>
          </ac:picMkLst>
        </pc:picChg>
        <pc:extLst>
          <p:ext xmlns:p="http://schemas.openxmlformats.org/presentationml/2006/main" uri="{D6D511B9-2390-475A-947B-AFAB55BFBCF1}">
            <pc226:cmChg xmlns:pc226="http://schemas.microsoft.com/office/powerpoint/2022/06/main/command" chg="add mod">
              <pc226:chgData name="Vangramberen Sam" userId="S::sam.vangramberen@vlaanderen.be::7a47b92a-5806-457e-95cf-4f817b9e146b" providerId="AD" clId="Web-{947BED25-4110-E36F-7311-84A0DFDD115D}" dt="2024-03-07T12:50:02.140" v="928"/>
              <pc2:cmMkLst xmlns:pc2="http://schemas.microsoft.com/office/powerpoint/2019/9/main/command">
                <pc:docMk/>
                <pc:sldMk cId="2614740733" sldId="348"/>
                <pc2:cmMk id="{CF62A61A-D021-4BB8-B484-2987CD069AC2}"/>
              </pc2:cmMkLst>
              <pc226:cmRplyChg chg="add">
                <pc226:chgData name="Vangramberen Sam" userId="S::sam.vangramberen@vlaanderen.be::7a47b92a-5806-457e-95cf-4f817b9e146b" providerId="AD" clId="Web-{947BED25-4110-E36F-7311-84A0DFDD115D}" dt="2024-03-07T12:50:02.140" v="928"/>
                <pc2:cmRplyMkLst xmlns:pc2="http://schemas.microsoft.com/office/powerpoint/2019/9/main/command">
                  <pc:docMk/>
                  <pc:sldMk cId="2614740733" sldId="348"/>
                  <pc2:cmMk id="{CF62A61A-D021-4BB8-B484-2987CD069AC2}"/>
                  <pc2:cmRplyMk id="{E14CAA39-0BAF-4900-948F-C5A3181915D4}"/>
                </pc2:cmRplyMkLst>
              </pc226:cmRplyChg>
            </pc226:cmChg>
            <pc226:cmChg xmlns:pc226="http://schemas.microsoft.com/office/powerpoint/2022/06/main/command" chg="del mod">
              <pc226:chgData name="Vangramberen Sam" userId="S::sam.vangramberen@vlaanderen.be::7a47b92a-5806-457e-95cf-4f817b9e146b" providerId="AD" clId="Web-{947BED25-4110-E36F-7311-84A0DFDD115D}" dt="2024-03-07T10:38:39.811" v="182"/>
              <pc2:cmMkLst xmlns:pc2="http://schemas.microsoft.com/office/powerpoint/2019/9/main/command">
                <pc:docMk/>
                <pc:sldMk cId="2614740733" sldId="348"/>
                <pc2:cmMk id="{B8321D56-F98B-4D1A-8EE8-C8AB3EC9D894}"/>
              </pc2:cmMkLst>
            </pc226:cmChg>
            <pc226:cmChg xmlns:pc226="http://schemas.microsoft.com/office/powerpoint/2022/06/main/command" chg="del">
              <pc226:chgData name="Vangramberen Sam" userId="S::sam.vangramberen@vlaanderen.be::7a47b92a-5806-457e-95cf-4f817b9e146b" providerId="AD" clId="Web-{947BED25-4110-E36F-7311-84A0DFDD115D}" dt="2024-03-07T10:38:41.968" v="183"/>
              <pc2:cmMkLst xmlns:pc2="http://schemas.microsoft.com/office/powerpoint/2019/9/main/command">
                <pc:docMk/>
                <pc:sldMk cId="2614740733" sldId="348"/>
                <pc2:cmMk id="{3D7AC16B-F2F2-4C6D-B750-AECB1E2DC4A5}"/>
              </pc2:cmMkLst>
            </pc226:cmChg>
          </p:ext>
        </pc:extLst>
      </pc:sldChg>
      <pc:sldChg chg="del">
        <pc:chgData name="Vangramberen Sam" userId="S::sam.vangramberen@vlaanderen.be::7a47b92a-5806-457e-95cf-4f817b9e146b" providerId="AD" clId="Web-{947BED25-4110-E36F-7311-84A0DFDD115D}" dt="2024-03-07T12:01:42.454" v="300"/>
        <pc:sldMkLst>
          <pc:docMk/>
          <pc:sldMk cId="2242329505" sldId="354"/>
        </pc:sldMkLst>
      </pc:sldChg>
      <pc:sldChg chg="modSp">
        <pc:chgData name="Vangramberen Sam" userId="S::sam.vangramberen@vlaanderen.be::7a47b92a-5806-457e-95cf-4f817b9e146b" providerId="AD" clId="Web-{947BED25-4110-E36F-7311-84A0DFDD115D}" dt="2024-03-07T12:55:28.119" v="1019" actId="20577"/>
        <pc:sldMkLst>
          <pc:docMk/>
          <pc:sldMk cId="3060534109" sldId="355"/>
        </pc:sldMkLst>
        <pc:spChg chg="mod">
          <ac:chgData name="Vangramberen Sam" userId="S::sam.vangramberen@vlaanderen.be::7a47b92a-5806-457e-95cf-4f817b9e146b" providerId="AD" clId="Web-{947BED25-4110-E36F-7311-84A0DFDD115D}" dt="2024-03-07T12:55:28.119" v="1019" actId="20577"/>
          <ac:spMkLst>
            <pc:docMk/>
            <pc:sldMk cId="3060534109" sldId="355"/>
            <ac:spMk id="854" creationId="{00000000-0000-0000-0000-000000000000}"/>
          </ac:spMkLst>
        </pc:spChg>
      </pc:sldChg>
      <pc:sldChg chg="modSp">
        <pc:chgData name="Vangramberen Sam" userId="S::sam.vangramberen@vlaanderen.be::7a47b92a-5806-457e-95cf-4f817b9e146b" providerId="AD" clId="Web-{947BED25-4110-E36F-7311-84A0DFDD115D}" dt="2024-03-07T12:55:31.151" v="1020" actId="20577"/>
        <pc:sldMkLst>
          <pc:docMk/>
          <pc:sldMk cId="2612425025" sldId="356"/>
        </pc:sldMkLst>
        <pc:spChg chg="mod">
          <ac:chgData name="Vangramberen Sam" userId="S::sam.vangramberen@vlaanderen.be::7a47b92a-5806-457e-95cf-4f817b9e146b" providerId="AD" clId="Web-{947BED25-4110-E36F-7311-84A0DFDD115D}" dt="2024-03-07T12:55:31.151" v="1020" actId="20577"/>
          <ac:spMkLst>
            <pc:docMk/>
            <pc:sldMk cId="2612425025" sldId="356"/>
            <ac:spMk id="854" creationId="{00000000-0000-0000-0000-000000000000}"/>
          </ac:spMkLst>
        </pc:spChg>
      </pc:sldChg>
      <pc:sldChg chg="modSp">
        <pc:chgData name="Vangramberen Sam" userId="S::sam.vangramberen@vlaanderen.be::7a47b92a-5806-457e-95cf-4f817b9e146b" providerId="AD" clId="Web-{947BED25-4110-E36F-7311-84A0DFDD115D}" dt="2024-03-07T12:54:19.758" v="999" actId="1076"/>
        <pc:sldMkLst>
          <pc:docMk/>
          <pc:sldMk cId="2057651812" sldId="357"/>
        </pc:sldMkLst>
        <pc:spChg chg="mod">
          <ac:chgData name="Vangramberen Sam" userId="S::sam.vangramberen@vlaanderen.be::7a47b92a-5806-457e-95cf-4f817b9e146b" providerId="AD" clId="Web-{947BED25-4110-E36F-7311-84A0DFDD115D}" dt="2024-03-07T12:54:19.758" v="999" actId="1076"/>
          <ac:spMkLst>
            <pc:docMk/>
            <pc:sldMk cId="2057651812" sldId="357"/>
            <ac:spMk id="6" creationId="{02A4465A-DFE1-A21C-C5A4-1573F194B63B}"/>
          </ac:spMkLst>
        </pc:spChg>
        <pc:spChg chg="mod">
          <ac:chgData name="Vangramberen Sam" userId="S::sam.vangramberen@vlaanderen.be::7a47b92a-5806-457e-95cf-4f817b9e146b" providerId="AD" clId="Web-{947BED25-4110-E36F-7311-84A0DFDD115D}" dt="2024-03-07T12:54:16.633" v="998" actId="20577"/>
          <ac:spMkLst>
            <pc:docMk/>
            <pc:sldMk cId="2057651812" sldId="357"/>
            <ac:spMk id="854" creationId="{00000000-0000-0000-0000-000000000000}"/>
          </ac:spMkLst>
        </pc:spChg>
      </pc:sldChg>
      <pc:sldChg chg="del">
        <pc:chgData name="Vangramberen Sam" userId="S::sam.vangramberen@vlaanderen.be::7a47b92a-5806-457e-95cf-4f817b9e146b" providerId="AD" clId="Web-{947BED25-4110-E36F-7311-84A0DFDD115D}" dt="2024-03-07T12:01:40.329" v="299"/>
        <pc:sldMkLst>
          <pc:docMk/>
          <pc:sldMk cId="3525215362" sldId="358"/>
        </pc:sldMkLst>
      </pc:sldChg>
      <pc:sldChg chg="modSp">
        <pc:chgData name="Vangramberen Sam" userId="S::sam.vangramberen@vlaanderen.be::7a47b92a-5806-457e-95cf-4f817b9e146b" providerId="AD" clId="Web-{947BED25-4110-E36F-7311-84A0DFDD115D}" dt="2024-03-07T12:54:48.352" v="1011" actId="20577"/>
        <pc:sldMkLst>
          <pc:docMk/>
          <pc:sldMk cId="753172859" sldId="359"/>
        </pc:sldMkLst>
        <pc:spChg chg="mod">
          <ac:chgData name="Vangramberen Sam" userId="S::sam.vangramberen@vlaanderen.be::7a47b92a-5806-457e-95cf-4f817b9e146b" providerId="AD" clId="Web-{947BED25-4110-E36F-7311-84A0DFDD115D}" dt="2024-03-07T12:36:25.098" v="627" actId="14100"/>
          <ac:spMkLst>
            <pc:docMk/>
            <pc:sldMk cId="753172859" sldId="359"/>
            <ac:spMk id="5" creationId="{B81F5193-C16D-675A-0E6A-055852C65124}"/>
          </ac:spMkLst>
        </pc:spChg>
        <pc:spChg chg="mod">
          <ac:chgData name="Vangramberen Sam" userId="S::sam.vangramberen@vlaanderen.be::7a47b92a-5806-457e-95cf-4f817b9e146b" providerId="AD" clId="Web-{947BED25-4110-E36F-7311-84A0DFDD115D}" dt="2024-03-07T12:54:48.352" v="1011" actId="20577"/>
          <ac:spMkLst>
            <pc:docMk/>
            <pc:sldMk cId="753172859" sldId="359"/>
            <ac:spMk id="854" creationId="{00000000-0000-0000-0000-000000000000}"/>
          </ac:spMkLst>
        </pc:spChg>
      </pc:sldChg>
      <pc:sldChg chg="addSp delSp modSp add replId">
        <pc:chgData name="Vangramberen Sam" userId="S::sam.vangramberen@vlaanderen.be::7a47b92a-5806-457e-95cf-4f817b9e146b" providerId="AD" clId="Web-{947BED25-4110-E36F-7311-84A0DFDD115D}" dt="2024-03-07T12:54:43.587" v="1009" actId="20577"/>
        <pc:sldMkLst>
          <pc:docMk/>
          <pc:sldMk cId="1099038040" sldId="360"/>
        </pc:sldMkLst>
        <pc:spChg chg="mod">
          <ac:chgData name="Vangramberen Sam" userId="S::sam.vangramberen@vlaanderen.be::7a47b92a-5806-457e-95cf-4f817b9e146b" providerId="AD" clId="Web-{947BED25-4110-E36F-7311-84A0DFDD115D}" dt="2024-03-07T12:54:43.587" v="1009" actId="20577"/>
          <ac:spMkLst>
            <pc:docMk/>
            <pc:sldMk cId="1099038040" sldId="360"/>
            <ac:spMk id="3" creationId="{145D7A49-C6BC-EC13-1AA2-89AE44E52C85}"/>
          </ac:spMkLst>
        </pc:spChg>
        <pc:spChg chg="del">
          <ac:chgData name="Vangramberen Sam" userId="S::sam.vangramberen@vlaanderen.be::7a47b92a-5806-457e-95cf-4f817b9e146b" providerId="AD" clId="Web-{947BED25-4110-E36F-7311-84A0DFDD115D}" dt="2024-03-07T12:31:05.354" v="545"/>
          <ac:spMkLst>
            <pc:docMk/>
            <pc:sldMk cId="1099038040" sldId="360"/>
            <ac:spMk id="7" creationId="{3F091393-38F5-697C-D1B9-4575CD005FCA}"/>
          </ac:spMkLst>
        </pc:spChg>
        <pc:spChg chg="add">
          <ac:chgData name="Vangramberen Sam" userId="S::sam.vangramberen@vlaanderen.be::7a47b92a-5806-457e-95cf-4f817b9e146b" providerId="AD" clId="Web-{947BED25-4110-E36F-7311-84A0DFDD115D}" dt="2024-03-07T12:31:06.151" v="546"/>
          <ac:spMkLst>
            <pc:docMk/>
            <pc:sldMk cId="1099038040" sldId="360"/>
            <ac:spMk id="10" creationId="{6DF73D5B-3E3E-03D7-7C56-F3D038E374B9}"/>
          </ac:spMkLst>
        </pc:spChg>
        <pc:spChg chg="mod">
          <ac:chgData name="Vangramberen Sam" userId="S::sam.vangramberen@vlaanderen.be::7a47b92a-5806-457e-95cf-4f817b9e146b" providerId="AD" clId="Web-{947BED25-4110-E36F-7311-84A0DFDD115D}" dt="2024-03-07T12:07:15.402" v="399" actId="20577"/>
          <ac:spMkLst>
            <pc:docMk/>
            <pc:sldMk cId="1099038040" sldId="360"/>
            <ac:spMk id="861" creationId="{00000000-0000-0000-0000-000000000000}"/>
          </ac:spMkLst>
        </pc:spChg>
        <pc:picChg chg="add del mod">
          <ac:chgData name="Vangramberen Sam" userId="S::sam.vangramberen@vlaanderen.be::7a47b92a-5806-457e-95cf-4f817b9e146b" providerId="AD" clId="Web-{947BED25-4110-E36F-7311-84A0DFDD115D}" dt="2024-03-07T10:42:30.742" v="202"/>
          <ac:picMkLst>
            <pc:docMk/>
            <pc:sldMk cId="1099038040" sldId="360"/>
            <ac:picMk id="2" creationId="{821CDF5A-26F7-41E8-2F77-C25CB8ADC586}"/>
          </ac:picMkLst>
        </pc:picChg>
        <pc:picChg chg="add mod">
          <ac:chgData name="Vangramberen Sam" userId="S::sam.vangramberen@vlaanderen.be::7a47b92a-5806-457e-95cf-4f817b9e146b" providerId="AD" clId="Web-{947BED25-4110-E36F-7311-84A0DFDD115D}" dt="2024-03-07T10:43:17.978" v="226" actId="1076"/>
          <ac:picMkLst>
            <pc:docMk/>
            <pc:sldMk cId="1099038040" sldId="360"/>
            <ac:picMk id="4" creationId="{ACED27DB-20FE-956E-4765-5DA201BAC7A6}"/>
          </ac:picMkLst>
        </pc:picChg>
        <pc:picChg chg="add mod modCrop">
          <ac:chgData name="Vangramberen Sam" userId="S::sam.vangramberen@vlaanderen.be::7a47b92a-5806-457e-95cf-4f817b9e146b" providerId="AD" clId="Web-{947BED25-4110-E36F-7311-84A0DFDD115D}" dt="2024-03-07T10:44:10.573" v="238" actId="1076"/>
          <ac:picMkLst>
            <pc:docMk/>
            <pc:sldMk cId="1099038040" sldId="360"/>
            <ac:picMk id="6" creationId="{CF8231F4-4CE8-0A02-45F0-EAF3D8B0656C}"/>
          </ac:picMkLst>
        </pc:picChg>
        <pc:picChg chg="add mod modCrop">
          <ac:chgData name="Vangramberen Sam" userId="S::sam.vangramberen@vlaanderen.be::7a47b92a-5806-457e-95cf-4f817b9e146b" providerId="AD" clId="Web-{947BED25-4110-E36F-7311-84A0DFDD115D}" dt="2024-03-07T10:44:30.590" v="242" actId="1076"/>
          <ac:picMkLst>
            <pc:docMk/>
            <pc:sldMk cId="1099038040" sldId="360"/>
            <ac:picMk id="9" creationId="{FD9ACDE1-A642-ABB7-7E67-2BA012F87F44}"/>
          </ac:picMkLst>
        </pc:picChg>
        <pc:picChg chg="add del mod">
          <ac:chgData name="Vangramberen Sam" userId="S::sam.vangramberen@vlaanderen.be::7a47b92a-5806-457e-95cf-4f817b9e146b" providerId="AD" clId="Web-{947BED25-4110-E36F-7311-84A0DFDD115D}" dt="2024-03-07T12:32:39.404" v="552"/>
          <ac:picMkLst>
            <pc:docMk/>
            <pc:sldMk cId="1099038040" sldId="360"/>
            <ac:picMk id="11" creationId="{2B212308-20B3-1B0B-6D79-977D4890FBFD}"/>
          </ac:picMkLst>
        </pc:picChg>
        <pc:picChg chg="del">
          <ac:chgData name="Vangramberen Sam" userId="S::sam.vangramberen@vlaanderen.be::7a47b92a-5806-457e-95cf-4f817b9e146b" providerId="AD" clId="Web-{947BED25-4110-E36F-7311-84A0DFDD115D}" dt="2024-03-07T10:42:23.663" v="200"/>
          <ac:picMkLst>
            <pc:docMk/>
            <pc:sldMk cId="1099038040" sldId="360"/>
            <ac:picMk id="11" creationId="{A0E73F58-2065-B096-AFA7-1F6A7B1DA18D}"/>
          </ac:picMkLst>
        </pc:picChg>
      </pc:sldChg>
      <pc:sldChg chg="addSp delSp modSp add replId">
        <pc:chgData name="Vangramberen Sam" userId="S::sam.vangramberen@vlaanderen.be::7a47b92a-5806-457e-95cf-4f817b9e146b" providerId="AD" clId="Web-{947BED25-4110-E36F-7311-84A0DFDD115D}" dt="2024-03-07T13:41:53.427" v="1068" actId="20577"/>
        <pc:sldMkLst>
          <pc:docMk/>
          <pc:sldMk cId="3949063794" sldId="361"/>
        </pc:sldMkLst>
        <pc:spChg chg="mod">
          <ac:chgData name="Vangramberen Sam" userId="S::sam.vangramberen@vlaanderen.be::7a47b92a-5806-457e-95cf-4f817b9e146b" providerId="AD" clId="Web-{947BED25-4110-E36F-7311-84A0DFDD115D}" dt="2024-03-07T12:54:31.977" v="1003" actId="20577"/>
          <ac:spMkLst>
            <pc:docMk/>
            <pc:sldMk cId="3949063794" sldId="361"/>
            <ac:spMk id="3" creationId="{145D7A49-C6BC-EC13-1AA2-89AE44E52C85}"/>
          </ac:spMkLst>
        </pc:spChg>
        <pc:spChg chg="del">
          <ac:chgData name="Vangramberen Sam" userId="S::sam.vangramberen@vlaanderen.be::7a47b92a-5806-457e-95cf-4f817b9e146b" providerId="AD" clId="Web-{947BED25-4110-E36F-7311-84A0DFDD115D}" dt="2024-03-07T12:30:46.666" v="540"/>
          <ac:spMkLst>
            <pc:docMk/>
            <pc:sldMk cId="3949063794" sldId="361"/>
            <ac:spMk id="7" creationId="{3F091393-38F5-697C-D1B9-4575CD005FCA}"/>
          </ac:spMkLst>
        </pc:spChg>
        <pc:spChg chg="add">
          <ac:chgData name="Vangramberen Sam" userId="S::sam.vangramberen@vlaanderen.be::7a47b92a-5806-457e-95cf-4f817b9e146b" providerId="AD" clId="Web-{947BED25-4110-E36F-7311-84A0DFDD115D}" dt="2024-03-07T12:30:42.072" v="539"/>
          <ac:spMkLst>
            <pc:docMk/>
            <pc:sldMk cId="3949063794" sldId="361"/>
            <ac:spMk id="9" creationId="{AE1438E1-8C6F-0A38-6FF0-2C153F4A616D}"/>
          </ac:spMkLst>
        </pc:spChg>
        <pc:spChg chg="add">
          <ac:chgData name="Vangramberen Sam" userId="S::sam.vangramberen@vlaanderen.be::7a47b92a-5806-457e-95cf-4f817b9e146b" providerId="AD" clId="Web-{947BED25-4110-E36F-7311-84A0DFDD115D}" dt="2024-03-07T12:30:47.400" v="541"/>
          <ac:spMkLst>
            <pc:docMk/>
            <pc:sldMk cId="3949063794" sldId="361"/>
            <ac:spMk id="12" creationId="{5FA5F3D0-0932-0CA6-6381-07344D4B8F17}"/>
          </ac:spMkLst>
        </pc:spChg>
        <pc:spChg chg="add">
          <ac:chgData name="Vangramberen Sam" userId="S::sam.vangramberen@vlaanderen.be::7a47b92a-5806-457e-95cf-4f817b9e146b" providerId="AD" clId="Web-{947BED25-4110-E36F-7311-84A0DFDD115D}" dt="2024-03-07T12:35:10.815" v="605"/>
          <ac:spMkLst>
            <pc:docMk/>
            <pc:sldMk cId="3949063794" sldId="361"/>
            <ac:spMk id="14" creationId="{C0025F52-3D7B-7FFE-CBA5-617FFF5CAF92}"/>
          </ac:spMkLst>
        </pc:spChg>
        <pc:spChg chg="mod">
          <ac:chgData name="Vangramberen Sam" userId="S::sam.vangramberen@vlaanderen.be::7a47b92a-5806-457e-95cf-4f817b9e146b" providerId="AD" clId="Web-{947BED25-4110-E36F-7311-84A0DFDD115D}" dt="2024-03-07T13:41:53.427" v="1068" actId="20577"/>
          <ac:spMkLst>
            <pc:docMk/>
            <pc:sldMk cId="3949063794" sldId="361"/>
            <ac:spMk id="861" creationId="{00000000-0000-0000-0000-000000000000}"/>
          </ac:spMkLst>
        </pc:spChg>
        <pc:picChg chg="add">
          <ac:chgData name="Vangramberen Sam" userId="S::sam.vangramberen@vlaanderen.be::7a47b92a-5806-457e-95cf-4f817b9e146b" providerId="AD" clId="Web-{947BED25-4110-E36F-7311-84A0DFDD115D}" dt="2024-03-07T12:10:47.362" v="404"/>
          <ac:picMkLst>
            <pc:docMk/>
            <pc:sldMk cId="3949063794" sldId="361"/>
            <ac:picMk id="4" creationId="{A05A94DE-136D-A2C7-3028-090DF91E665F}"/>
          </ac:picMkLst>
        </pc:picChg>
        <pc:picChg chg="add del mod">
          <ac:chgData name="Vangramberen Sam" userId="S::sam.vangramberen@vlaanderen.be::7a47b92a-5806-457e-95cf-4f817b9e146b" providerId="AD" clId="Web-{947BED25-4110-E36F-7311-84A0DFDD115D}" dt="2024-03-07T12:35:42.253" v="611"/>
          <ac:picMkLst>
            <pc:docMk/>
            <pc:sldMk cId="3949063794" sldId="361"/>
            <ac:picMk id="15" creationId="{1D5579C3-13FE-591B-75A2-62BE3E5A27A1}"/>
          </ac:picMkLst>
        </pc:picChg>
        <pc:picChg chg="add mod">
          <ac:chgData name="Vangramberen Sam" userId="S::sam.vangramberen@vlaanderen.be::7a47b92a-5806-457e-95cf-4f817b9e146b" providerId="AD" clId="Web-{947BED25-4110-E36F-7311-84A0DFDD115D}" dt="2024-03-07T12:35:46.941" v="613" actId="1076"/>
          <ac:picMkLst>
            <pc:docMk/>
            <pc:sldMk cId="3949063794" sldId="361"/>
            <ac:picMk id="16" creationId="{73DD70FD-9077-D8C2-93AB-F75A3FCBBB26}"/>
          </ac:picMkLst>
        </pc:picChg>
        <pc:picChg chg="add mod modCrop">
          <ac:chgData name="Vangramberen Sam" userId="S::sam.vangramberen@vlaanderen.be::7a47b92a-5806-457e-95cf-4f817b9e146b" providerId="AD" clId="Web-{947BED25-4110-E36F-7311-84A0DFDD115D}" dt="2024-03-07T12:40:38.310" v="710" actId="1076"/>
          <ac:picMkLst>
            <pc:docMk/>
            <pc:sldMk cId="3949063794" sldId="361"/>
            <ac:picMk id="17" creationId="{FB9D9C86-D2C9-8B32-827F-0703CAA9EB5E}"/>
          </ac:picMkLst>
        </pc:picChg>
      </pc:sldChg>
      <pc:sldChg chg="addSp delSp modSp add replId">
        <pc:chgData name="Vangramberen Sam" userId="S::sam.vangramberen@vlaanderen.be::7a47b92a-5806-457e-95cf-4f817b9e146b" providerId="AD" clId="Web-{947BED25-4110-E36F-7311-84A0DFDD115D}" dt="2024-03-07T12:52:45.505" v="987" actId="20577"/>
        <pc:sldMkLst>
          <pc:docMk/>
          <pc:sldMk cId="114655545" sldId="362"/>
        </pc:sldMkLst>
        <pc:spChg chg="mod">
          <ac:chgData name="Vangramberen Sam" userId="S::sam.vangramberen@vlaanderen.be::7a47b92a-5806-457e-95cf-4f817b9e146b" providerId="AD" clId="Web-{947BED25-4110-E36F-7311-84A0DFDD115D}" dt="2024-03-07T12:29:20.835" v="538" actId="20577"/>
          <ac:spMkLst>
            <pc:docMk/>
            <pc:sldMk cId="114655545" sldId="362"/>
            <ac:spMk id="3" creationId="{145D7A49-C6BC-EC13-1AA2-89AE44E52C85}"/>
          </ac:spMkLst>
        </pc:spChg>
        <pc:spChg chg="mod">
          <ac:chgData name="Vangramberen Sam" userId="S::sam.vangramberen@vlaanderen.be::7a47b92a-5806-457e-95cf-4f817b9e146b" providerId="AD" clId="Web-{947BED25-4110-E36F-7311-84A0DFDD115D}" dt="2024-03-07T12:26:19.954" v="463" actId="14100"/>
          <ac:spMkLst>
            <pc:docMk/>
            <pc:sldMk cId="114655545" sldId="362"/>
            <ac:spMk id="7" creationId="{3F091393-38F5-697C-D1B9-4575CD005FCA}"/>
          </ac:spMkLst>
        </pc:spChg>
        <pc:spChg chg="mod">
          <ac:chgData name="Vangramberen Sam" userId="S::sam.vangramberen@vlaanderen.be::7a47b92a-5806-457e-95cf-4f817b9e146b" providerId="AD" clId="Web-{947BED25-4110-E36F-7311-84A0DFDD115D}" dt="2024-03-07T12:52:45.505" v="987" actId="20577"/>
          <ac:spMkLst>
            <pc:docMk/>
            <pc:sldMk cId="114655545" sldId="362"/>
            <ac:spMk id="861" creationId="{00000000-0000-0000-0000-000000000000}"/>
          </ac:spMkLst>
        </pc:spChg>
        <pc:picChg chg="add del mod modCrop">
          <ac:chgData name="Vangramberen Sam" userId="S::sam.vangramberen@vlaanderen.be::7a47b92a-5806-457e-95cf-4f817b9e146b" providerId="AD" clId="Web-{947BED25-4110-E36F-7311-84A0DFDD115D}" dt="2024-03-07T12:38:12.414" v="652" actId="1076"/>
          <ac:picMkLst>
            <pc:docMk/>
            <pc:sldMk cId="114655545" sldId="362"/>
            <ac:picMk id="2" creationId="{FD6CC8AB-A96F-6C63-A3CA-D4C7C09BDFD4}"/>
          </ac:picMkLst>
        </pc:picChg>
        <pc:picChg chg="del">
          <ac:chgData name="Vangramberen Sam" userId="S::sam.vangramberen@vlaanderen.be::7a47b92a-5806-457e-95cf-4f817b9e146b" providerId="AD" clId="Web-{947BED25-4110-E36F-7311-84A0DFDD115D}" dt="2024-03-07T12:33:45.515" v="602"/>
          <ac:picMkLst>
            <pc:docMk/>
            <pc:sldMk cId="114655545" sldId="362"/>
            <ac:picMk id="4" creationId="{23E8C8B2-0534-7AAA-5066-851D7D4112C0}"/>
          </ac:picMkLst>
        </pc:picChg>
        <pc:picChg chg="add del mod">
          <ac:chgData name="Vangramberen Sam" userId="S::sam.vangramberen@vlaanderen.be::7a47b92a-5806-457e-95cf-4f817b9e146b" providerId="AD" clId="Web-{947BED25-4110-E36F-7311-84A0DFDD115D}" dt="2024-03-07T12:37:51.367" v="645"/>
          <ac:picMkLst>
            <pc:docMk/>
            <pc:sldMk cId="114655545" sldId="362"/>
            <ac:picMk id="6" creationId="{263D0285-B973-C083-8ECE-80F769BA0AB9}"/>
          </ac:picMkLst>
        </pc:picChg>
        <pc:picChg chg="add mod modCrop">
          <ac:chgData name="Vangramberen Sam" userId="S::sam.vangramberen@vlaanderen.be::7a47b92a-5806-457e-95cf-4f817b9e146b" providerId="AD" clId="Web-{947BED25-4110-E36F-7311-84A0DFDD115D}" dt="2024-03-07T12:39:09.104" v="663" actId="1076"/>
          <ac:picMkLst>
            <pc:docMk/>
            <pc:sldMk cId="114655545" sldId="362"/>
            <ac:picMk id="9" creationId="{D13BCDE2-31C4-3478-AAAB-0F544C2C05BE}"/>
          </ac:picMkLst>
        </pc:picChg>
        <pc:picChg chg="add del mod">
          <ac:chgData name="Vangramberen Sam" userId="S::sam.vangramberen@vlaanderen.be::7a47b92a-5806-457e-95cf-4f817b9e146b" providerId="AD" clId="Web-{947BED25-4110-E36F-7311-84A0DFDD115D}" dt="2024-03-07T12:41:58.859" v="724"/>
          <ac:picMkLst>
            <pc:docMk/>
            <pc:sldMk cId="114655545" sldId="362"/>
            <ac:picMk id="10" creationId="{CA7850C8-2678-B821-83F4-2BB55AD341F3}"/>
          </ac:picMkLst>
        </pc:picChg>
        <pc:picChg chg="del">
          <ac:chgData name="Vangramberen Sam" userId="S::sam.vangramberen@vlaanderen.be::7a47b92a-5806-457e-95cf-4f817b9e146b" providerId="AD" clId="Web-{947BED25-4110-E36F-7311-84A0DFDD115D}" dt="2024-03-07T12:33:43.312" v="601"/>
          <ac:picMkLst>
            <pc:docMk/>
            <pc:sldMk cId="114655545" sldId="362"/>
            <ac:picMk id="11" creationId="{A0E73F58-2065-B096-AFA7-1F6A7B1DA18D}"/>
          </ac:picMkLst>
        </pc:picChg>
        <pc:picChg chg="add mod">
          <ac:chgData name="Vangramberen Sam" userId="S::sam.vangramberen@vlaanderen.be::7a47b92a-5806-457e-95cf-4f817b9e146b" providerId="AD" clId="Web-{947BED25-4110-E36F-7311-84A0DFDD115D}" dt="2024-03-07T12:42:06.750" v="729" actId="1076"/>
          <ac:picMkLst>
            <pc:docMk/>
            <pc:sldMk cId="114655545" sldId="362"/>
            <ac:picMk id="12" creationId="{5A46885B-D991-2EB6-EF7D-50BB21FC8B25}"/>
          </ac:picMkLst>
        </pc:picChg>
        <pc:picChg chg="add del mod">
          <ac:chgData name="Vangramberen Sam" userId="S::sam.vangramberen@vlaanderen.be::7a47b92a-5806-457e-95cf-4f817b9e146b" providerId="AD" clId="Web-{947BED25-4110-E36F-7311-84A0DFDD115D}" dt="2024-03-07T12:42:29.469" v="731"/>
          <ac:picMkLst>
            <pc:docMk/>
            <pc:sldMk cId="114655545" sldId="362"/>
            <ac:picMk id="13" creationId="{BC86447E-8CFC-ABE1-FFDC-8B34AE3F430F}"/>
          </ac:picMkLst>
        </pc:picChg>
        <pc:picChg chg="add mod">
          <ac:chgData name="Vangramberen Sam" userId="S::sam.vangramberen@vlaanderen.be::7a47b92a-5806-457e-95cf-4f817b9e146b" providerId="AD" clId="Web-{947BED25-4110-E36F-7311-84A0DFDD115D}" dt="2024-03-07T12:42:37.485" v="736" actId="1076"/>
          <ac:picMkLst>
            <pc:docMk/>
            <pc:sldMk cId="114655545" sldId="362"/>
            <ac:picMk id="14" creationId="{0A84C144-8A0F-CD54-4C3B-2E373B486254}"/>
          </ac:picMkLst>
        </pc:picChg>
      </pc:sldChg>
      <pc:sldChg chg="add del replId">
        <pc:chgData name="Vangramberen Sam" userId="S::sam.vangramberen@vlaanderen.be::7a47b92a-5806-457e-95cf-4f817b9e146b" providerId="AD" clId="Web-{947BED25-4110-E36F-7311-84A0DFDD115D}" dt="2024-03-07T12:48:27.497" v="927"/>
        <pc:sldMkLst>
          <pc:docMk/>
          <pc:sldMk cId="2902633307" sldId="363"/>
        </pc:sldMkLst>
      </pc:sldChg>
      <pc:sldChg chg="add del replId">
        <pc:chgData name="Vangramberen Sam" userId="S::sam.vangramberen@vlaanderen.be::7a47b92a-5806-457e-95cf-4f817b9e146b" providerId="AD" clId="Web-{947BED25-4110-E36F-7311-84A0DFDD115D}" dt="2024-03-07T12:48:18.543" v="926"/>
        <pc:sldMkLst>
          <pc:docMk/>
          <pc:sldMk cId="3257090036" sldId="364"/>
        </pc:sldMkLst>
      </pc:sldChg>
      <pc:sldChg chg="modSp add ord replId">
        <pc:chgData name="Vangramberen Sam" userId="S::sam.vangramberen@vlaanderen.be::7a47b92a-5806-457e-95cf-4f817b9e146b" providerId="AD" clId="Web-{947BED25-4110-E36F-7311-84A0DFDD115D}" dt="2024-03-07T12:54:40.524" v="1007" actId="20577"/>
        <pc:sldMkLst>
          <pc:docMk/>
          <pc:sldMk cId="3805780013" sldId="365"/>
        </pc:sldMkLst>
        <pc:spChg chg="mod">
          <ac:chgData name="Vangramberen Sam" userId="S::sam.vangramberen@vlaanderen.be::7a47b92a-5806-457e-95cf-4f817b9e146b" providerId="AD" clId="Web-{947BED25-4110-E36F-7311-84A0DFDD115D}" dt="2024-03-07T12:54:40.524" v="1007" actId="20577"/>
          <ac:spMkLst>
            <pc:docMk/>
            <pc:sldMk cId="3805780013" sldId="365"/>
            <ac:spMk id="3" creationId="{145D7A49-C6BC-EC13-1AA2-89AE44E52C85}"/>
          </ac:spMkLst>
        </pc:spChg>
        <pc:spChg chg="mod">
          <ac:chgData name="Vangramberen Sam" userId="S::sam.vangramberen@vlaanderen.be::7a47b92a-5806-457e-95cf-4f817b9e146b" providerId="AD" clId="Web-{947BED25-4110-E36F-7311-84A0DFDD115D}" dt="2024-03-07T12:31:01.229" v="544" actId="14100"/>
          <ac:spMkLst>
            <pc:docMk/>
            <pc:sldMk cId="3805780013" sldId="365"/>
            <ac:spMk id="7" creationId="{3F091393-38F5-697C-D1B9-4575CD005FCA}"/>
          </ac:spMkLst>
        </pc:spChg>
        <pc:spChg chg="mod">
          <ac:chgData name="Vangramberen Sam" userId="S::sam.vangramberen@vlaanderen.be::7a47b92a-5806-457e-95cf-4f817b9e146b" providerId="AD" clId="Web-{947BED25-4110-E36F-7311-84A0DFDD115D}" dt="2024-03-07T12:47:33.276" v="923" actId="20577"/>
          <ac:spMkLst>
            <pc:docMk/>
            <pc:sldMk cId="3805780013" sldId="365"/>
            <ac:spMk id="861" creationId="{00000000-0000-0000-0000-000000000000}"/>
          </ac:spMkLst>
        </pc:spChg>
      </pc:sldChg>
      <pc:sldChg chg="addSp delSp modSp add replId">
        <pc:chgData name="Vangramberen Sam" userId="S::sam.vangramberen@vlaanderen.be::7a47b92a-5806-457e-95cf-4f817b9e146b" providerId="AD" clId="Web-{947BED25-4110-E36F-7311-84A0DFDD115D}" dt="2024-03-07T12:54:37.086" v="1005" actId="20577"/>
        <pc:sldMkLst>
          <pc:docMk/>
          <pc:sldMk cId="899715223" sldId="366"/>
        </pc:sldMkLst>
        <pc:spChg chg="mod">
          <ac:chgData name="Vangramberen Sam" userId="S::sam.vangramberen@vlaanderen.be::7a47b92a-5806-457e-95cf-4f817b9e146b" providerId="AD" clId="Web-{947BED25-4110-E36F-7311-84A0DFDD115D}" dt="2024-03-07T12:54:37.086" v="1005" actId="20577"/>
          <ac:spMkLst>
            <pc:docMk/>
            <pc:sldMk cId="899715223" sldId="366"/>
            <ac:spMk id="3" creationId="{145D7A49-C6BC-EC13-1AA2-89AE44E52C85}"/>
          </ac:spMkLst>
        </pc:spChg>
        <pc:spChg chg="add del">
          <ac:chgData name="Vangramberen Sam" userId="S::sam.vangramberen@vlaanderen.be::7a47b92a-5806-457e-95cf-4f817b9e146b" providerId="AD" clId="Web-{947BED25-4110-E36F-7311-84A0DFDD115D}" dt="2024-03-07T12:35:14.549" v="607"/>
          <ac:spMkLst>
            <pc:docMk/>
            <pc:sldMk cId="899715223" sldId="366"/>
            <ac:spMk id="7" creationId="{17795D9A-B5D3-AC05-52FD-FADE1D89A66E}"/>
          </ac:spMkLst>
        </pc:spChg>
        <pc:spChg chg="mod">
          <ac:chgData name="Vangramberen Sam" userId="S::sam.vangramberen@vlaanderen.be::7a47b92a-5806-457e-95cf-4f817b9e146b" providerId="AD" clId="Web-{947BED25-4110-E36F-7311-84A0DFDD115D}" dt="2024-03-07T12:33:25.702" v="599" actId="14100"/>
          <ac:spMkLst>
            <pc:docMk/>
            <pc:sldMk cId="899715223" sldId="366"/>
            <ac:spMk id="9" creationId="{AE1438E1-8C6F-0A38-6FF0-2C153F4A616D}"/>
          </ac:spMkLst>
        </pc:spChg>
        <pc:spChg chg="del">
          <ac:chgData name="Vangramberen Sam" userId="S::sam.vangramberen@vlaanderen.be::7a47b92a-5806-457e-95cf-4f817b9e146b" providerId="AD" clId="Web-{947BED25-4110-E36F-7311-84A0DFDD115D}" dt="2024-03-07T12:33:18.030" v="596"/>
          <ac:spMkLst>
            <pc:docMk/>
            <pc:sldMk cId="899715223" sldId="366"/>
            <ac:spMk id="12" creationId="{5FA5F3D0-0932-0CA6-6381-07344D4B8F17}"/>
          </ac:spMkLst>
        </pc:spChg>
        <pc:spChg chg="mod">
          <ac:chgData name="Vangramberen Sam" userId="S::sam.vangramberen@vlaanderen.be::7a47b92a-5806-457e-95cf-4f817b9e146b" providerId="AD" clId="Web-{947BED25-4110-E36F-7311-84A0DFDD115D}" dt="2024-03-07T12:33:11.436" v="595" actId="20577"/>
          <ac:spMkLst>
            <pc:docMk/>
            <pc:sldMk cId="899715223" sldId="366"/>
            <ac:spMk id="861" creationId="{00000000-0000-0000-0000-000000000000}"/>
          </ac:spMkLst>
        </pc:spChg>
        <pc:picChg chg="add mod">
          <ac:chgData name="Vangramberen Sam" userId="S::sam.vangramberen@vlaanderen.be::7a47b92a-5806-457e-95cf-4f817b9e146b" providerId="AD" clId="Web-{947BED25-4110-E36F-7311-84A0DFDD115D}" dt="2024-03-07T12:32:47.029" v="558" actId="1076"/>
          <ac:picMkLst>
            <pc:docMk/>
            <pc:sldMk cId="899715223" sldId="366"/>
            <ac:picMk id="2" creationId="{C5BB70E5-A67D-CC3D-8768-48957100C9CB}"/>
          </ac:picMkLst>
        </pc:picChg>
        <pc:picChg chg="del">
          <ac:chgData name="Vangramberen Sam" userId="S::sam.vangramberen@vlaanderen.be::7a47b92a-5806-457e-95cf-4f817b9e146b" providerId="AD" clId="Web-{947BED25-4110-E36F-7311-84A0DFDD115D}" dt="2024-03-07T12:32:37.294" v="551"/>
          <ac:picMkLst>
            <pc:docMk/>
            <pc:sldMk cId="899715223" sldId="366"/>
            <ac:picMk id="4" creationId="{A05A94DE-136D-A2C7-3028-090DF91E665F}"/>
          </ac:picMkLst>
        </pc:picChg>
        <pc:picChg chg="add mod modCrop">
          <ac:chgData name="Vangramberen Sam" userId="S::sam.vangramberen@vlaanderen.be::7a47b92a-5806-457e-95cf-4f817b9e146b" providerId="AD" clId="Web-{947BED25-4110-E36F-7311-84A0DFDD115D}" dt="2024-03-07T12:41:23.702" v="716" actId="1076"/>
          <ac:picMkLst>
            <pc:docMk/>
            <pc:sldMk cId="899715223" sldId="366"/>
            <ac:picMk id="10" creationId="{9BCC50D3-B3B9-F0BC-852F-3C4B4A4B6F73}"/>
          </ac:picMkLst>
        </pc:picChg>
        <pc:picChg chg="del">
          <ac:chgData name="Vangramberen Sam" userId="S::sam.vangramberen@vlaanderen.be::7a47b92a-5806-457e-95cf-4f817b9e146b" providerId="AD" clId="Web-{947BED25-4110-E36F-7311-84A0DFDD115D}" dt="2024-03-07T12:32:35.497" v="550"/>
          <ac:picMkLst>
            <pc:docMk/>
            <pc:sldMk cId="899715223" sldId="366"/>
            <ac:picMk id="11" creationId="{A0E73F58-2065-B096-AFA7-1F6A7B1DA18D}"/>
          </ac:picMkLst>
        </pc:picChg>
      </pc:sldChg>
      <pc:sldChg chg="modSp add replId">
        <pc:chgData name="Vangramberen Sam" userId="S::sam.vangramberen@vlaanderen.be::7a47b92a-5806-457e-95cf-4f817b9e146b" providerId="AD" clId="Web-{947BED25-4110-E36F-7311-84A0DFDD115D}" dt="2024-03-07T12:46:20.586" v="902" actId="20577"/>
        <pc:sldMkLst>
          <pc:docMk/>
          <pc:sldMk cId="986003978" sldId="367"/>
        </pc:sldMkLst>
        <pc:spChg chg="mod">
          <ac:chgData name="Vangramberen Sam" userId="S::sam.vangramberen@vlaanderen.be::7a47b92a-5806-457e-95cf-4f817b9e146b" providerId="AD" clId="Web-{947BED25-4110-E36F-7311-84A0DFDD115D}" dt="2024-03-07T12:46:20.586" v="902" actId="20577"/>
          <ac:spMkLst>
            <pc:docMk/>
            <pc:sldMk cId="986003978" sldId="367"/>
            <ac:spMk id="861" creationId="{00000000-0000-0000-0000-000000000000}"/>
          </ac:spMkLst>
        </pc:spChg>
      </pc:sldChg>
      <pc:sldChg chg="add replId">
        <pc:chgData name="Vangramberen Sam" userId="S::sam.vangramberen@vlaanderen.be::7a47b92a-5806-457e-95cf-4f817b9e146b" providerId="AD" clId="Web-{947BED25-4110-E36F-7311-84A0DFDD115D}" dt="2024-03-07T12:48:12.340" v="924"/>
        <pc:sldMkLst>
          <pc:docMk/>
          <pc:sldMk cId="4087458013" sldId="368"/>
        </pc:sldMkLst>
      </pc:sldChg>
      <pc:sldChg chg="add del replId">
        <pc:chgData name="Vangramberen Sam" userId="S::sam.vangramberen@vlaanderen.be::7a47b92a-5806-457e-95cf-4f817b9e146b" providerId="AD" clId="Web-{947BED25-4110-E36F-7311-84A0DFDD115D}" dt="2024-03-07T12:57:03.888" v="1023"/>
        <pc:sldMkLst>
          <pc:docMk/>
          <pc:sldMk cId="1315156627" sldId="369"/>
        </pc:sldMkLst>
      </pc:sldChg>
      <pc:sldChg chg="add ord replId">
        <pc:chgData name="Vangramberen Sam" userId="S::sam.vangramberen@vlaanderen.be::7a47b92a-5806-457e-95cf-4f817b9e146b" providerId="AD" clId="Web-{947BED25-4110-E36F-7311-84A0DFDD115D}" dt="2024-03-07T12:57:01.404" v="1022"/>
        <pc:sldMkLst>
          <pc:docMk/>
          <pc:sldMk cId="2298729002" sldId="370"/>
        </pc:sldMkLst>
      </pc:sldChg>
    </pc:docChg>
  </pc:docChgLst>
  <pc:docChgLst>
    <pc:chgData name="Vangramberen Sam" userId="S::sam.vangramberen@vlaanderen.be::7a47b92a-5806-457e-95cf-4f817b9e146b" providerId="AD" clId="Web-{6C3C506D-8095-E687-84F3-D404CFE47C7C}"/>
    <pc:docChg chg="addSld delSld modSld sldOrd">
      <pc:chgData name="Vangramberen Sam" userId="S::sam.vangramberen@vlaanderen.be::7a47b92a-5806-457e-95cf-4f817b9e146b" providerId="AD" clId="Web-{6C3C506D-8095-E687-84F3-D404CFE47C7C}" dt="2024-03-26T14:13:09.683" v="180" actId="20577"/>
      <pc:docMkLst>
        <pc:docMk/>
      </pc:docMkLst>
      <pc:sldChg chg="modSp del">
        <pc:chgData name="Vangramberen Sam" userId="S::sam.vangramberen@vlaanderen.be::7a47b92a-5806-457e-95cf-4f817b9e146b" providerId="AD" clId="Web-{6C3C506D-8095-E687-84F3-D404CFE47C7C}" dt="2024-03-26T14:00:49.034" v="32"/>
        <pc:sldMkLst>
          <pc:docMk/>
          <pc:sldMk cId="0" sldId="258"/>
        </pc:sldMkLst>
        <pc:spChg chg="mod">
          <ac:chgData name="Vangramberen Sam" userId="S::sam.vangramberen@vlaanderen.be::7a47b92a-5806-457e-95cf-4f817b9e146b" providerId="AD" clId="Web-{6C3C506D-8095-E687-84F3-D404CFE47C7C}" dt="2024-03-26T14:00:39.690" v="28" actId="20577"/>
          <ac:spMkLst>
            <pc:docMk/>
            <pc:sldMk cId="0" sldId="258"/>
            <ac:spMk id="199" creationId="{00000000-0000-0000-0000-000000000000}"/>
          </ac:spMkLst>
        </pc:spChg>
      </pc:sldChg>
      <pc:sldChg chg="del">
        <pc:chgData name="Vangramberen Sam" userId="S::sam.vangramberen@vlaanderen.be::7a47b92a-5806-457e-95cf-4f817b9e146b" providerId="AD" clId="Web-{6C3C506D-8095-E687-84F3-D404CFE47C7C}" dt="2024-03-26T14:01:28.754" v="56"/>
        <pc:sldMkLst>
          <pc:docMk/>
          <pc:sldMk cId="0" sldId="259"/>
        </pc:sldMkLst>
      </pc:sldChg>
      <pc:sldChg chg="del">
        <pc:chgData name="Vangramberen Sam" userId="S::sam.vangramberen@vlaanderen.be::7a47b92a-5806-457e-95cf-4f817b9e146b" providerId="AD" clId="Web-{6C3C506D-8095-E687-84F3-D404CFE47C7C}" dt="2024-03-26T14:01:56.145" v="57"/>
        <pc:sldMkLst>
          <pc:docMk/>
          <pc:sldMk cId="0" sldId="262"/>
        </pc:sldMkLst>
      </pc:sldChg>
      <pc:sldChg chg="del">
        <pc:chgData name="Vangramberen Sam" userId="S::sam.vangramberen@vlaanderen.be::7a47b92a-5806-457e-95cf-4f817b9e146b" providerId="AD" clId="Web-{6C3C506D-8095-E687-84F3-D404CFE47C7C}" dt="2024-03-26T14:02:02.474" v="62"/>
        <pc:sldMkLst>
          <pc:docMk/>
          <pc:sldMk cId="0" sldId="271"/>
        </pc:sldMkLst>
      </pc:sldChg>
      <pc:sldChg chg="del">
        <pc:chgData name="Vangramberen Sam" userId="S::sam.vangramberen@vlaanderen.be::7a47b92a-5806-457e-95cf-4f817b9e146b" providerId="AD" clId="Web-{6C3C506D-8095-E687-84F3-D404CFE47C7C}" dt="2024-03-26T14:02:04.302" v="63"/>
        <pc:sldMkLst>
          <pc:docMk/>
          <pc:sldMk cId="0" sldId="273"/>
        </pc:sldMkLst>
      </pc:sldChg>
      <pc:sldChg chg="del">
        <pc:chgData name="Vangramberen Sam" userId="S::sam.vangramberen@vlaanderen.be::7a47b92a-5806-457e-95cf-4f817b9e146b" providerId="AD" clId="Web-{6C3C506D-8095-E687-84F3-D404CFE47C7C}" dt="2024-03-26T14:02:04.536" v="64"/>
        <pc:sldMkLst>
          <pc:docMk/>
          <pc:sldMk cId="0" sldId="274"/>
        </pc:sldMkLst>
      </pc:sldChg>
      <pc:sldChg chg="del">
        <pc:chgData name="Vangramberen Sam" userId="S::sam.vangramberen@vlaanderen.be::7a47b92a-5806-457e-95cf-4f817b9e146b" providerId="AD" clId="Web-{6C3C506D-8095-E687-84F3-D404CFE47C7C}" dt="2024-03-26T14:02:04.599" v="65"/>
        <pc:sldMkLst>
          <pc:docMk/>
          <pc:sldMk cId="0" sldId="275"/>
        </pc:sldMkLst>
      </pc:sldChg>
      <pc:sldChg chg="del">
        <pc:chgData name="Vangramberen Sam" userId="S::sam.vangramberen@vlaanderen.be::7a47b92a-5806-457e-95cf-4f817b9e146b" providerId="AD" clId="Web-{6C3C506D-8095-E687-84F3-D404CFE47C7C}" dt="2024-03-26T14:02:04.708" v="66"/>
        <pc:sldMkLst>
          <pc:docMk/>
          <pc:sldMk cId="0" sldId="276"/>
        </pc:sldMkLst>
      </pc:sldChg>
      <pc:sldChg chg="del">
        <pc:chgData name="Vangramberen Sam" userId="S::sam.vangramberen@vlaanderen.be::7a47b92a-5806-457e-95cf-4f817b9e146b" providerId="AD" clId="Web-{6C3C506D-8095-E687-84F3-D404CFE47C7C}" dt="2024-03-26T14:02:04.739" v="67"/>
        <pc:sldMkLst>
          <pc:docMk/>
          <pc:sldMk cId="0" sldId="277"/>
        </pc:sldMkLst>
      </pc:sldChg>
      <pc:sldChg chg="del">
        <pc:chgData name="Vangramberen Sam" userId="S::sam.vangramberen@vlaanderen.be::7a47b92a-5806-457e-95cf-4f817b9e146b" providerId="AD" clId="Web-{6C3C506D-8095-E687-84F3-D404CFE47C7C}" dt="2024-03-26T14:02:04.864" v="68"/>
        <pc:sldMkLst>
          <pc:docMk/>
          <pc:sldMk cId="0" sldId="279"/>
        </pc:sldMkLst>
      </pc:sldChg>
      <pc:sldChg chg="del">
        <pc:chgData name="Vangramberen Sam" userId="S::sam.vangramberen@vlaanderen.be::7a47b92a-5806-457e-95cf-4f817b9e146b" providerId="AD" clId="Web-{6C3C506D-8095-E687-84F3-D404CFE47C7C}" dt="2024-03-26T14:02:08.099" v="69"/>
        <pc:sldMkLst>
          <pc:docMk/>
          <pc:sldMk cId="0" sldId="280"/>
        </pc:sldMkLst>
      </pc:sldChg>
      <pc:sldChg chg="del">
        <pc:chgData name="Vangramberen Sam" userId="S::sam.vangramberen@vlaanderen.be::7a47b92a-5806-457e-95cf-4f817b9e146b" providerId="AD" clId="Web-{6C3C506D-8095-E687-84F3-D404CFE47C7C}" dt="2024-03-26T14:03:51.852" v="75"/>
        <pc:sldMkLst>
          <pc:docMk/>
          <pc:sldMk cId="0" sldId="283"/>
        </pc:sldMkLst>
      </pc:sldChg>
      <pc:sldChg chg="del">
        <pc:chgData name="Vangramberen Sam" userId="S::sam.vangramberen@vlaanderen.be::7a47b92a-5806-457e-95cf-4f817b9e146b" providerId="AD" clId="Web-{6C3C506D-8095-E687-84F3-D404CFE47C7C}" dt="2024-03-26T14:03:52.524" v="77"/>
        <pc:sldMkLst>
          <pc:docMk/>
          <pc:sldMk cId="0" sldId="285"/>
        </pc:sldMkLst>
      </pc:sldChg>
      <pc:sldChg chg="del">
        <pc:chgData name="Vangramberen Sam" userId="S::sam.vangramberen@vlaanderen.be::7a47b92a-5806-457e-95cf-4f817b9e146b" providerId="AD" clId="Web-{6C3C506D-8095-E687-84F3-D404CFE47C7C}" dt="2024-03-26T14:03:53.399" v="78"/>
        <pc:sldMkLst>
          <pc:docMk/>
          <pc:sldMk cId="0" sldId="286"/>
        </pc:sldMkLst>
      </pc:sldChg>
      <pc:sldChg chg="del">
        <pc:chgData name="Vangramberen Sam" userId="S::sam.vangramberen@vlaanderen.be::7a47b92a-5806-457e-95cf-4f817b9e146b" providerId="AD" clId="Web-{6C3C506D-8095-E687-84F3-D404CFE47C7C}" dt="2024-03-26T14:03:54.431" v="79"/>
        <pc:sldMkLst>
          <pc:docMk/>
          <pc:sldMk cId="0" sldId="287"/>
        </pc:sldMkLst>
      </pc:sldChg>
      <pc:sldChg chg="del">
        <pc:chgData name="Vangramberen Sam" userId="S::sam.vangramberen@vlaanderen.be::7a47b92a-5806-457e-95cf-4f817b9e146b" providerId="AD" clId="Web-{6C3C506D-8095-E687-84F3-D404CFE47C7C}" dt="2024-03-26T14:03:54.884" v="80"/>
        <pc:sldMkLst>
          <pc:docMk/>
          <pc:sldMk cId="0" sldId="288"/>
        </pc:sldMkLst>
      </pc:sldChg>
      <pc:sldChg chg="del">
        <pc:chgData name="Vangramberen Sam" userId="S::sam.vangramberen@vlaanderen.be::7a47b92a-5806-457e-95cf-4f817b9e146b" providerId="AD" clId="Web-{6C3C506D-8095-E687-84F3-D404CFE47C7C}" dt="2024-03-26T14:03:55.415" v="81"/>
        <pc:sldMkLst>
          <pc:docMk/>
          <pc:sldMk cId="0" sldId="289"/>
        </pc:sldMkLst>
      </pc:sldChg>
      <pc:sldChg chg="del">
        <pc:chgData name="Vangramberen Sam" userId="S::sam.vangramberen@vlaanderen.be::7a47b92a-5806-457e-95cf-4f817b9e146b" providerId="AD" clId="Web-{6C3C506D-8095-E687-84F3-D404CFE47C7C}" dt="2024-03-26T14:03:55.899" v="82"/>
        <pc:sldMkLst>
          <pc:docMk/>
          <pc:sldMk cId="0" sldId="290"/>
        </pc:sldMkLst>
      </pc:sldChg>
      <pc:sldChg chg="del">
        <pc:chgData name="Vangramberen Sam" userId="S::sam.vangramberen@vlaanderen.be::7a47b92a-5806-457e-95cf-4f817b9e146b" providerId="AD" clId="Web-{6C3C506D-8095-E687-84F3-D404CFE47C7C}" dt="2024-03-26T14:03:56.274" v="83"/>
        <pc:sldMkLst>
          <pc:docMk/>
          <pc:sldMk cId="0" sldId="291"/>
        </pc:sldMkLst>
      </pc:sldChg>
      <pc:sldChg chg="del">
        <pc:chgData name="Vangramberen Sam" userId="S::sam.vangramberen@vlaanderen.be::7a47b92a-5806-457e-95cf-4f817b9e146b" providerId="AD" clId="Web-{6C3C506D-8095-E687-84F3-D404CFE47C7C}" dt="2024-03-26T14:03:57.134" v="84"/>
        <pc:sldMkLst>
          <pc:docMk/>
          <pc:sldMk cId="0" sldId="292"/>
        </pc:sldMkLst>
      </pc:sldChg>
      <pc:sldChg chg="del">
        <pc:chgData name="Vangramberen Sam" userId="S::sam.vangramberen@vlaanderen.be::7a47b92a-5806-457e-95cf-4f817b9e146b" providerId="AD" clId="Web-{6C3C506D-8095-E687-84F3-D404CFE47C7C}" dt="2024-03-26T14:03:57.525" v="85"/>
        <pc:sldMkLst>
          <pc:docMk/>
          <pc:sldMk cId="0" sldId="293"/>
        </pc:sldMkLst>
      </pc:sldChg>
      <pc:sldChg chg="del">
        <pc:chgData name="Vangramberen Sam" userId="S::sam.vangramberen@vlaanderen.be::7a47b92a-5806-457e-95cf-4f817b9e146b" providerId="AD" clId="Web-{6C3C506D-8095-E687-84F3-D404CFE47C7C}" dt="2024-03-26T14:03:58.103" v="86"/>
        <pc:sldMkLst>
          <pc:docMk/>
          <pc:sldMk cId="0" sldId="294"/>
        </pc:sldMkLst>
      </pc:sldChg>
      <pc:sldChg chg="del">
        <pc:chgData name="Vangramberen Sam" userId="S::sam.vangramberen@vlaanderen.be::7a47b92a-5806-457e-95cf-4f817b9e146b" providerId="AD" clId="Web-{6C3C506D-8095-E687-84F3-D404CFE47C7C}" dt="2024-03-26T14:03:58.728" v="87"/>
        <pc:sldMkLst>
          <pc:docMk/>
          <pc:sldMk cId="0" sldId="295"/>
        </pc:sldMkLst>
      </pc:sldChg>
      <pc:sldChg chg="del">
        <pc:chgData name="Vangramberen Sam" userId="S::sam.vangramberen@vlaanderen.be::7a47b92a-5806-457e-95cf-4f817b9e146b" providerId="AD" clId="Web-{6C3C506D-8095-E687-84F3-D404CFE47C7C}" dt="2024-03-26T14:04:00.837" v="88"/>
        <pc:sldMkLst>
          <pc:docMk/>
          <pc:sldMk cId="0" sldId="296"/>
        </pc:sldMkLst>
      </pc:sldChg>
      <pc:sldChg chg="del">
        <pc:chgData name="Vangramberen Sam" userId="S::sam.vangramberen@vlaanderen.be::7a47b92a-5806-457e-95cf-4f817b9e146b" providerId="AD" clId="Web-{6C3C506D-8095-E687-84F3-D404CFE47C7C}" dt="2024-03-26T14:04:01.165" v="89"/>
        <pc:sldMkLst>
          <pc:docMk/>
          <pc:sldMk cId="0" sldId="297"/>
        </pc:sldMkLst>
      </pc:sldChg>
      <pc:sldChg chg="add del ord">
        <pc:chgData name="Vangramberen Sam" userId="S::sam.vangramberen@vlaanderen.be::7a47b92a-5806-457e-95cf-4f817b9e146b" providerId="AD" clId="Web-{6C3C506D-8095-E687-84F3-D404CFE47C7C}" dt="2024-03-26T14:04:13.150" v="93"/>
        <pc:sldMkLst>
          <pc:docMk/>
          <pc:sldMk cId="0" sldId="298"/>
        </pc:sldMkLst>
      </pc:sldChg>
      <pc:sldChg chg="del">
        <pc:chgData name="Vangramberen Sam" userId="S::sam.vangramberen@vlaanderen.be::7a47b92a-5806-457e-95cf-4f817b9e146b" providerId="AD" clId="Web-{6C3C506D-8095-E687-84F3-D404CFE47C7C}" dt="2024-03-26T14:04:09.072" v="92"/>
        <pc:sldMkLst>
          <pc:docMk/>
          <pc:sldMk cId="0" sldId="299"/>
        </pc:sldMkLst>
      </pc:sldChg>
      <pc:sldChg chg="del">
        <pc:chgData name="Vangramberen Sam" userId="S::sam.vangramberen@vlaanderen.be::7a47b92a-5806-457e-95cf-4f817b9e146b" providerId="AD" clId="Web-{6C3C506D-8095-E687-84F3-D404CFE47C7C}" dt="2024-03-26T14:07:12.577" v="152"/>
        <pc:sldMkLst>
          <pc:docMk/>
          <pc:sldMk cId="0" sldId="303"/>
        </pc:sldMkLst>
      </pc:sldChg>
      <pc:sldChg chg="del">
        <pc:chgData name="Vangramberen Sam" userId="S::sam.vangramberen@vlaanderen.be::7a47b92a-5806-457e-95cf-4f817b9e146b" providerId="AD" clId="Web-{6C3C506D-8095-E687-84F3-D404CFE47C7C}" dt="2024-03-26T14:06:59.467" v="151"/>
        <pc:sldMkLst>
          <pc:docMk/>
          <pc:sldMk cId="0" sldId="304"/>
        </pc:sldMkLst>
      </pc:sldChg>
      <pc:sldChg chg="del">
        <pc:chgData name="Vangramberen Sam" userId="S::sam.vangramberen@vlaanderen.be::7a47b92a-5806-457e-95cf-4f817b9e146b" providerId="AD" clId="Web-{6C3C506D-8095-E687-84F3-D404CFE47C7C}" dt="2024-03-26T14:11:48.789" v="168"/>
        <pc:sldMkLst>
          <pc:docMk/>
          <pc:sldMk cId="0" sldId="322"/>
        </pc:sldMkLst>
      </pc:sldChg>
      <pc:sldChg chg="modSp">
        <pc:chgData name="Vangramberen Sam" userId="S::sam.vangramberen@vlaanderen.be::7a47b92a-5806-457e-95cf-4f817b9e146b" providerId="AD" clId="Web-{6C3C506D-8095-E687-84F3-D404CFE47C7C}" dt="2024-03-26T14:00:08.032" v="11" actId="20577"/>
        <pc:sldMkLst>
          <pc:docMk/>
          <pc:sldMk cId="572885258" sldId="326"/>
        </pc:sldMkLst>
        <pc:spChg chg="mod">
          <ac:chgData name="Vangramberen Sam" userId="S::sam.vangramberen@vlaanderen.be::7a47b92a-5806-457e-95cf-4f817b9e146b" providerId="AD" clId="Web-{6C3C506D-8095-E687-84F3-D404CFE47C7C}" dt="2024-03-26T13:59:41.500" v="2" actId="20577"/>
          <ac:spMkLst>
            <pc:docMk/>
            <pc:sldMk cId="572885258" sldId="326"/>
            <ac:spMk id="183" creationId="{00000000-0000-0000-0000-000000000000}"/>
          </ac:spMkLst>
        </pc:spChg>
        <pc:spChg chg="mod">
          <ac:chgData name="Vangramberen Sam" userId="S::sam.vangramberen@vlaanderen.be::7a47b92a-5806-457e-95cf-4f817b9e146b" providerId="AD" clId="Web-{6C3C506D-8095-E687-84F3-D404CFE47C7C}" dt="2024-03-26T13:59:48.469" v="7" actId="20577"/>
          <ac:spMkLst>
            <pc:docMk/>
            <pc:sldMk cId="572885258" sldId="326"/>
            <ac:spMk id="184" creationId="{00000000-0000-0000-0000-000000000000}"/>
          </ac:spMkLst>
        </pc:spChg>
        <pc:spChg chg="mod">
          <ac:chgData name="Vangramberen Sam" userId="S::sam.vangramberen@vlaanderen.be::7a47b92a-5806-457e-95cf-4f817b9e146b" providerId="AD" clId="Web-{6C3C506D-8095-E687-84F3-D404CFE47C7C}" dt="2024-03-26T14:00:08.032" v="11" actId="20577"/>
          <ac:spMkLst>
            <pc:docMk/>
            <pc:sldMk cId="572885258" sldId="326"/>
            <ac:spMk id="187" creationId="{00000000-0000-0000-0000-000000000000}"/>
          </ac:spMkLst>
        </pc:spChg>
      </pc:sldChg>
      <pc:sldChg chg="addCm">
        <pc:chgData name="Vangramberen Sam" userId="S::sam.vangramberen@vlaanderen.be::7a47b92a-5806-457e-95cf-4f817b9e146b" providerId="AD" clId="Web-{6C3C506D-8095-E687-84F3-D404CFE47C7C}" dt="2024-03-26T14:02:35.319" v="72"/>
        <pc:sldMkLst>
          <pc:docMk/>
          <pc:sldMk cId="194343819" sldId="327"/>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6C3C506D-8095-E687-84F3-D404CFE47C7C}" dt="2024-03-26T14:02:35.319" v="72"/>
              <pc2:cmMkLst xmlns:pc2="http://schemas.microsoft.com/office/powerpoint/2019/9/main/command">
                <pc:docMk/>
                <pc:sldMk cId="194343819" sldId="327"/>
                <pc2:cmMk id="{3ECE85C4-6A31-4722-B8BD-DB6E9272B498}"/>
              </pc2:cmMkLst>
            </pc226:cmChg>
          </p:ext>
        </pc:extLst>
      </pc:sldChg>
      <pc:sldChg chg="del">
        <pc:chgData name="Vangramberen Sam" userId="S::sam.vangramberen@vlaanderen.be::7a47b92a-5806-457e-95cf-4f817b9e146b" providerId="AD" clId="Web-{6C3C506D-8095-E687-84F3-D404CFE47C7C}" dt="2024-03-26T14:02:01.286" v="61"/>
        <pc:sldMkLst>
          <pc:docMk/>
          <pc:sldMk cId="1136633667" sldId="328"/>
        </pc:sldMkLst>
      </pc:sldChg>
      <pc:sldChg chg="del">
        <pc:chgData name="Vangramberen Sam" userId="S::sam.vangramberen@vlaanderen.be::7a47b92a-5806-457e-95cf-4f817b9e146b" providerId="AD" clId="Web-{6C3C506D-8095-E687-84F3-D404CFE47C7C}" dt="2024-03-26T14:02:00.911" v="60"/>
        <pc:sldMkLst>
          <pc:docMk/>
          <pc:sldMk cId="3984308609" sldId="329"/>
        </pc:sldMkLst>
      </pc:sldChg>
      <pc:sldChg chg="del">
        <pc:chgData name="Vangramberen Sam" userId="S::sam.vangramberen@vlaanderen.be::7a47b92a-5806-457e-95cf-4f817b9e146b" providerId="AD" clId="Web-{6C3C506D-8095-E687-84F3-D404CFE47C7C}" dt="2024-03-26T14:02:00.083" v="59"/>
        <pc:sldMkLst>
          <pc:docMk/>
          <pc:sldMk cId="2432428158" sldId="330"/>
        </pc:sldMkLst>
      </pc:sldChg>
      <pc:sldChg chg="del">
        <pc:chgData name="Vangramberen Sam" userId="S::sam.vangramberen@vlaanderen.be::7a47b92a-5806-457e-95cf-4f817b9e146b" providerId="AD" clId="Web-{6C3C506D-8095-E687-84F3-D404CFE47C7C}" dt="2024-03-26T14:01:58.005" v="58"/>
        <pc:sldMkLst>
          <pc:docMk/>
          <pc:sldMk cId="1886868343" sldId="331"/>
        </pc:sldMkLst>
      </pc:sldChg>
      <pc:sldChg chg="del">
        <pc:chgData name="Vangramberen Sam" userId="S::sam.vangramberen@vlaanderen.be::7a47b92a-5806-457e-95cf-4f817b9e146b" providerId="AD" clId="Web-{6C3C506D-8095-E687-84F3-D404CFE47C7C}" dt="2024-03-26T14:03:48.696" v="74"/>
        <pc:sldMkLst>
          <pc:docMk/>
          <pc:sldMk cId="3504816368" sldId="332"/>
        </pc:sldMkLst>
      </pc:sldChg>
      <pc:sldChg chg="modSp modCm">
        <pc:chgData name="Vangramberen Sam" userId="S::sam.vangramberen@vlaanderen.be::7a47b92a-5806-457e-95cf-4f817b9e146b" providerId="AD" clId="Web-{6C3C506D-8095-E687-84F3-D404CFE47C7C}" dt="2024-03-26T14:13:09.683" v="180" actId="20577"/>
        <pc:sldMkLst>
          <pc:docMk/>
          <pc:sldMk cId="3035251493" sldId="334"/>
        </pc:sldMkLst>
        <pc:spChg chg="mod">
          <ac:chgData name="Vangramberen Sam" userId="S::sam.vangramberen@vlaanderen.be::7a47b92a-5806-457e-95cf-4f817b9e146b" providerId="AD" clId="Web-{6C3C506D-8095-E687-84F3-D404CFE47C7C}" dt="2024-03-26T14:13:09.683" v="180" actId="20577"/>
          <ac:spMkLst>
            <pc:docMk/>
            <pc:sldMk cId="3035251493" sldId="334"/>
            <ac:spMk id="746" creationId="{00000000-0000-0000-0000-000000000000}"/>
          </ac:spMkLst>
        </pc:spChg>
        <pc:spChg chg="mod">
          <ac:chgData name="Vangramberen Sam" userId="S::sam.vangramberen@vlaanderen.be::7a47b92a-5806-457e-95cf-4f817b9e146b" providerId="AD" clId="Web-{6C3C506D-8095-E687-84F3-D404CFE47C7C}" dt="2024-03-26T14:11:59.415" v="171" actId="1076"/>
          <ac:spMkLst>
            <pc:docMk/>
            <pc:sldMk cId="3035251493" sldId="334"/>
            <ac:spMk id="747" creationId="{00000000-0000-0000-0000-000000000000}"/>
          </ac:spMkLst>
        </pc:spChg>
        <pc:spChg chg="mod">
          <ac:chgData name="Vangramberen Sam" userId="S::sam.vangramberen@vlaanderen.be::7a47b92a-5806-457e-95cf-4f817b9e146b" providerId="AD" clId="Web-{6C3C506D-8095-E687-84F3-D404CFE47C7C}" dt="2024-03-26T14:12:02.555" v="172" actId="1076"/>
          <ac:spMkLst>
            <pc:docMk/>
            <pc:sldMk cId="3035251493" sldId="334"/>
            <ac:spMk id="748" creationId="{00000000-0000-0000-0000-000000000000}"/>
          </ac:spMkLst>
        </pc:sp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6C3C506D-8095-E687-84F3-D404CFE47C7C}" dt="2024-03-26T14:13:06.870" v="179" actId="20577"/>
              <pc2:cmMkLst xmlns:pc2="http://schemas.microsoft.com/office/powerpoint/2019/9/main/command">
                <pc:docMk/>
                <pc:sldMk cId="3035251493" sldId="334"/>
                <pc2:cmMk id="{95580B60-8C93-4574-8451-F6D52350D985}"/>
              </pc2:cmMkLst>
            </pc226:cmChg>
          </p:ext>
        </pc:extLst>
      </pc:sldChg>
      <pc:sldChg chg="del">
        <pc:chgData name="Vangramberen Sam" userId="S::sam.vangramberen@vlaanderen.be::7a47b92a-5806-457e-95cf-4f817b9e146b" providerId="AD" clId="Web-{6C3C506D-8095-E687-84F3-D404CFE47C7C}" dt="2024-03-26T14:08:37.361" v="153"/>
        <pc:sldMkLst>
          <pc:docMk/>
          <pc:sldMk cId="2106662903" sldId="335"/>
        </pc:sldMkLst>
      </pc:sldChg>
      <pc:sldChg chg="del">
        <pc:chgData name="Vangramberen Sam" userId="S::sam.vangramberen@vlaanderen.be::7a47b92a-5806-457e-95cf-4f817b9e146b" providerId="AD" clId="Web-{6C3C506D-8095-E687-84F3-D404CFE47C7C}" dt="2024-03-26T14:03:51.884" v="76"/>
        <pc:sldMkLst>
          <pc:docMk/>
          <pc:sldMk cId="1868422044" sldId="344"/>
        </pc:sldMkLst>
      </pc:sldChg>
      <pc:sldChg chg="del">
        <pc:chgData name="Vangramberen Sam" userId="S::sam.vangramberen@vlaanderen.be::7a47b92a-5806-457e-95cf-4f817b9e146b" providerId="AD" clId="Web-{6C3C506D-8095-E687-84F3-D404CFE47C7C}" dt="2024-03-26T14:10:37.396" v="160"/>
        <pc:sldMkLst>
          <pc:docMk/>
          <pc:sldMk cId="463813578" sldId="346"/>
        </pc:sldMkLst>
      </pc:sldChg>
      <pc:sldChg chg="del">
        <pc:chgData name="Vangramberen Sam" userId="S::sam.vangramberen@vlaanderen.be::7a47b92a-5806-457e-95cf-4f817b9e146b" providerId="AD" clId="Web-{6C3C506D-8095-E687-84F3-D404CFE47C7C}" dt="2024-03-26T14:10:36.521" v="159"/>
        <pc:sldMkLst>
          <pc:docMk/>
          <pc:sldMk cId="4087458013" sldId="368"/>
        </pc:sldMkLst>
      </pc:sldChg>
      <pc:sldChg chg="modSp add del">
        <pc:chgData name="Vangramberen Sam" userId="S::sam.vangramberen@vlaanderen.be::7a47b92a-5806-457e-95cf-4f817b9e146b" providerId="AD" clId="Web-{6C3C506D-8095-E687-84F3-D404CFE47C7C}" dt="2024-03-26T14:00:57.034" v="54" actId="20577"/>
        <pc:sldMkLst>
          <pc:docMk/>
          <pc:sldMk cId="1076749520" sldId="369"/>
        </pc:sldMkLst>
        <pc:spChg chg="mod">
          <ac:chgData name="Vangramberen Sam" userId="S::sam.vangramberen@vlaanderen.be::7a47b92a-5806-457e-95cf-4f817b9e146b" providerId="AD" clId="Web-{6C3C506D-8095-E687-84F3-D404CFE47C7C}" dt="2024-03-26T14:00:57.034" v="54" actId="20577"/>
          <ac:spMkLst>
            <pc:docMk/>
            <pc:sldMk cId="1076749520" sldId="369"/>
            <ac:spMk id="724" creationId="{00000000-0000-0000-0000-000000000000}"/>
          </ac:spMkLst>
        </pc:spChg>
      </pc:sldChg>
      <pc:sldChg chg="add">
        <pc:chgData name="Vangramberen Sam" userId="S::sam.vangramberen@vlaanderen.be::7a47b92a-5806-457e-95cf-4f817b9e146b" providerId="AD" clId="Web-{6C3C506D-8095-E687-84F3-D404CFE47C7C}" dt="2024-03-26T14:01:19.597" v="55"/>
        <pc:sldMkLst>
          <pc:docMk/>
          <pc:sldMk cId="3321645791" sldId="370"/>
        </pc:sldMkLst>
      </pc:sldChg>
      <pc:sldChg chg="addSp delSp modSp add addCm delCm">
        <pc:chgData name="Vangramberen Sam" userId="S::sam.vangramberen@vlaanderen.be::7a47b92a-5806-457e-95cf-4f817b9e146b" providerId="AD" clId="Web-{6C3C506D-8095-E687-84F3-D404CFE47C7C}" dt="2024-03-26T14:06:18.436" v="149" actId="1076"/>
        <pc:sldMkLst>
          <pc:docMk/>
          <pc:sldMk cId="4276465767" sldId="371"/>
        </pc:sldMkLst>
        <pc:spChg chg="mod">
          <ac:chgData name="Vangramberen Sam" userId="S::sam.vangramberen@vlaanderen.be::7a47b92a-5806-457e-95cf-4f817b9e146b" providerId="AD" clId="Web-{6C3C506D-8095-E687-84F3-D404CFE47C7C}" dt="2024-03-26T14:04:57.105" v="117" actId="20577"/>
          <ac:spMkLst>
            <pc:docMk/>
            <pc:sldMk cId="4276465767" sldId="371"/>
            <ac:spMk id="763" creationId="{00000000-0000-0000-0000-000000000000}"/>
          </ac:spMkLst>
        </pc:spChg>
        <pc:spChg chg="mod">
          <ac:chgData name="Vangramberen Sam" userId="S::sam.vangramberen@vlaanderen.be::7a47b92a-5806-457e-95cf-4f817b9e146b" providerId="AD" clId="Web-{6C3C506D-8095-E687-84F3-D404CFE47C7C}" dt="2024-03-26T14:05:16.371" v="135" actId="20577"/>
          <ac:spMkLst>
            <pc:docMk/>
            <pc:sldMk cId="4276465767" sldId="371"/>
            <ac:spMk id="764" creationId="{00000000-0000-0000-0000-000000000000}"/>
          </ac:spMkLst>
        </pc:spChg>
        <pc:spChg chg="mod">
          <ac:chgData name="Vangramberen Sam" userId="S::sam.vangramberen@vlaanderen.be::7a47b92a-5806-457e-95cf-4f817b9e146b" providerId="AD" clId="Web-{6C3C506D-8095-E687-84F3-D404CFE47C7C}" dt="2024-03-26T14:05:18.652" v="136" actId="20577"/>
          <ac:spMkLst>
            <pc:docMk/>
            <pc:sldMk cId="4276465767" sldId="371"/>
            <ac:spMk id="766" creationId="{00000000-0000-0000-0000-000000000000}"/>
          </ac:spMkLst>
        </pc:spChg>
        <pc:picChg chg="add mod">
          <ac:chgData name="Vangramberen Sam" userId="S::sam.vangramberen@vlaanderen.be::7a47b92a-5806-457e-95cf-4f817b9e146b" providerId="AD" clId="Web-{6C3C506D-8095-E687-84F3-D404CFE47C7C}" dt="2024-03-26T14:06:18.436" v="149" actId="1076"/>
          <ac:picMkLst>
            <pc:docMk/>
            <pc:sldMk cId="4276465767" sldId="371"/>
            <ac:picMk id="3" creationId="{6E50AFCF-8E55-6D70-190F-6C0E6879103C}"/>
          </ac:picMkLst>
        </pc:picChg>
        <pc:picChg chg="del">
          <ac:chgData name="Vangramberen Sam" userId="S::sam.vangramberen@vlaanderen.be::7a47b92a-5806-457e-95cf-4f817b9e146b" providerId="AD" clId="Web-{6C3C506D-8095-E687-84F3-D404CFE47C7C}" dt="2024-03-26T14:05:49.685" v="138"/>
          <ac:picMkLst>
            <pc:docMk/>
            <pc:sldMk cId="4276465767" sldId="371"/>
            <ac:picMk id="768" creationId="{00000000-0000-0000-0000-000000000000}"/>
          </ac:picMkLst>
        </pc:picChg>
        <pc:extLst>
          <p:ext xmlns:p="http://schemas.openxmlformats.org/presentationml/2006/main" uri="{D6D511B9-2390-475A-947B-AFAB55BFBCF1}">
            <pc226:cmChg xmlns:pc226="http://schemas.microsoft.com/office/powerpoint/2022/06/main/command" chg="add del">
              <pc226:chgData name="Vangramberen Sam" userId="S::sam.vangramberen@vlaanderen.be::7a47b92a-5806-457e-95cf-4f817b9e146b" providerId="AD" clId="Web-{6C3C506D-8095-E687-84F3-D404CFE47C7C}" dt="2024-03-26T14:05:21.777" v="137"/>
              <pc2:cmMkLst xmlns:pc2="http://schemas.microsoft.com/office/powerpoint/2019/9/main/command">
                <pc:docMk/>
                <pc:sldMk cId="4276465767" sldId="371"/>
                <pc2:cmMk id="{6C5D631D-80A5-453D-92AB-488ABD1A08EE}"/>
              </pc2:cmMkLst>
            </pc226:cmChg>
          </p:ext>
        </pc:extLst>
      </pc:sldChg>
      <pc:sldChg chg="add">
        <pc:chgData name="Vangramberen Sam" userId="S::sam.vangramberen@vlaanderen.be::7a47b92a-5806-457e-95cf-4f817b9e146b" providerId="AD" clId="Web-{6C3C506D-8095-E687-84F3-D404CFE47C7C}" dt="2024-03-26T14:02:22.396" v="71"/>
        <pc:sldMkLst>
          <pc:docMk/>
          <pc:sldMk cId="2809907677" sldId="372"/>
        </pc:sldMkLst>
      </pc:sldChg>
      <pc:sldChg chg="add addCm">
        <pc:chgData name="Vangramberen Sam" userId="S::sam.vangramberen@vlaanderen.be::7a47b92a-5806-457e-95cf-4f817b9e146b" providerId="AD" clId="Web-{6C3C506D-8095-E687-84F3-D404CFE47C7C}" dt="2024-03-26T14:11:14.007" v="166"/>
        <pc:sldMkLst>
          <pc:docMk/>
          <pc:sldMk cId="4224041188" sldId="373"/>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6C3C506D-8095-E687-84F3-D404CFE47C7C}" dt="2024-03-26T14:11:14.007" v="166"/>
              <pc2:cmMkLst xmlns:pc2="http://schemas.microsoft.com/office/powerpoint/2019/9/main/command">
                <pc:docMk/>
                <pc:sldMk cId="4224041188" sldId="373"/>
                <pc2:cmMk id="{9294952B-AD77-44F3-BC1C-15C2CA803E1F}"/>
              </pc2:cmMkLst>
            </pc226:cmChg>
          </p:ext>
        </pc:extLst>
      </pc:sldChg>
      <pc:sldChg chg="add">
        <pc:chgData name="Vangramberen Sam" userId="S::sam.vangramberen@vlaanderen.be::7a47b92a-5806-457e-95cf-4f817b9e146b" providerId="AD" clId="Web-{6C3C506D-8095-E687-84F3-D404CFE47C7C}" dt="2024-03-26T14:04:16.885" v="95"/>
        <pc:sldMkLst>
          <pc:docMk/>
          <pc:sldMk cId="982666263" sldId="374"/>
        </pc:sldMkLst>
      </pc:sldChg>
      <pc:sldChg chg="add">
        <pc:chgData name="Vangramberen Sam" userId="S::sam.vangramberen@vlaanderen.be::7a47b92a-5806-457e-95cf-4f817b9e146b" providerId="AD" clId="Web-{6C3C506D-8095-E687-84F3-D404CFE47C7C}" dt="2024-03-26T14:04:17.213" v="96"/>
        <pc:sldMkLst>
          <pc:docMk/>
          <pc:sldMk cId="1231814183" sldId="375"/>
        </pc:sldMkLst>
      </pc:sldChg>
      <pc:sldChg chg="add">
        <pc:chgData name="Vangramberen Sam" userId="S::sam.vangramberen@vlaanderen.be::7a47b92a-5806-457e-95cf-4f817b9e146b" providerId="AD" clId="Web-{6C3C506D-8095-E687-84F3-D404CFE47C7C}" dt="2024-03-26T14:04:17.385" v="97"/>
        <pc:sldMkLst>
          <pc:docMk/>
          <pc:sldMk cId="1262668337" sldId="376"/>
        </pc:sldMkLst>
      </pc:sldChg>
      <pc:sldChg chg="add">
        <pc:chgData name="Vangramberen Sam" userId="S::sam.vangramberen@vlaanderen.be::7a47b92a-5806-457e-95cf-4f817b9e146b" providerId="AD" clId="Web-{6C3C506D-8095-E687-84F3-D404CFE47C7C}" dt="2024-03-26T14:04:17.822" v="98"/>
        <pc:sldMkLst>
          <pc:docMk/>
          <pc:sldMk cId="3462188268" sldId="377"/>
        </pc:sldMkLst>
      </pc:sldChg>
      <pc:sldChg chg="add">
        <pc:chgData name="Vangramberen Sam" userId="S::sam.vangramberen@vlaanderen.be::7a47b92a-5806-457e-95cf-4f817b9e146b" providerId="AD" clId="Web-{6C3C506D-8095-E687-84F3-D404CFE47C7C}" dt="2024-03-26T14:04:18.166" v="99"/>
        <pc:sldMkLst>
          <pc:docMk/>
          <pc:sldMk cId="1650723094" sldId="378"/>
        </pc:sldMkLst>
      </pc:sldChg>
      <pc:sldChg chg="add">
        <pc:chgData name="Vangramberen Sam" userId="S::sam.vangramberen@vlaanderen.be::7a47b92a-5806-457e-95cf-4f817b9e146b" providerId="AD" clId="Web-{6C3C506D-8095-E687-84F3-D404CFE47C7C}" dt="2024-03-26T14:04:18.463" v="100"/>
        <pc:sldMkLst>
          <pc:docMk/>
          <pc:sldMk cId="110337142" sldId="379"/>
        </pc:sldMkLst>
      </pc:sldChg>
      <pc:sldChg chg="add">
        <pc:chgData name="Vangramberen Sam" userId="S::sam.vangramberen@vlaanderen.be::7a47b92a-5806-457e-95cf-4f817b9e146b" providerId="AD" clId="Web-{6C3C506D-8095-E687-84F3-D404CFE47C7C}" dt="2024-03-26T14:04:18.775" v="101"/>
        <pc:sldMkLst>
          <pc:docMk/>
          <pc:sldMk cId="2175653964" sldId="380"/>
        </pc:sldMkLst>
      </pc:sldChg>
      <pc:sldChg chg="add">
        <pc:chgData name="Vangramberen Sam" userId="S::sam.vangramberen@vlaanderen.be::7a47b92a-5806-457e-95cf-4f817b9e146b" providerId="AD" clId="Web-{6C3C506D-8095-E687-84F3-D404CFE47C7C}" dt="2024-03-26T14:04:18.994" v="102"/>
        <pc:sldMkLst>
          <pc:docMk/>
          <pc:sldMk cId="3452397257" sldId="381"/>
        </pc:sldMkLst>
      </pc:sldChg>
      <pc:sldChg chg="add">
        <pc:chgData name="Vangramberen Sam" userId="S::sam.vangramberen@vlaanderen.be::7a47b92a-5806-457e-95cf-4f817b9e146b" providerId="AD" clId="Web-{6C3C506D-8095-E687-84F3-D404CFE47C7C}" dt="2024-03-26T14:04:19.260" v="103"/>
        <pc:sldMkLst>
          <pc:docMk/>
          <pc:sldMk cId="230670442" sldId="382"/>
        </pc:sldMkLst>
      </pc:sldChg>
      <pc:sldChg chg="add">
        <pc:chgData name="Vangramberen Sam" userId="S::sam.vangramberen@vlaanderen.be::7a47b92a-5806-457e-95cf-4f817b9e146b" providerId="AD" clId="Web-{6C3C506D-8095-E687-84F3-D404CFE47C7C}" dt="2024-03-26T14:04:19.510" v="104"/>
        <pc:sldMkLst>
          <pc:docMk/>
          <pc:sldMk cId="4247060011" sldId="383"/>
        </pc:sldMkLst>
      </pc:sldChg>
      <pc:sldChg chg="add">
        <pc:chgData name="Vangramberen Sam" userId="S::sam.vangramberen@vlaanderen.be::7a47b92a-5806-457e-95cf-4f817b9e146b" providerId="AD" clId="Web-{6C3C506D-8095-E687-84F3-D404CFE47C7C}" dt="2024-03-26T14:04:19.603" v="105"/>
        <pc:sldMkLst>
          <pc:docMk/>
          <pc:sldMk cId="4111810088" sldId="384"/>
        </pc:sldMkLst>
      </pc:sldChg>
      <pc:sldChg chg="add addCm">
        <pc:chgData name="Vangramberen Sam" userId="S::sam.vangramberen@vlaanderen.be::7a47b92a-5806-457e-95cf-4f817b9e146b" providerId="AD" clId="Web-{6C3C506D-8095-E687-84F3-D404CFE47C7C}" dt="2024-03-26T14:06:55.998" v="150"/>
        <pc:sldMkLst>
          <pc:docMk/>
          <pc:sldMk cId="3607884299" sldId="385"/>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6C3C506D-8095-E687-84F3-D404CFE47C7C}" dt="2024-03-26T14:06:55.998" v="150"/>
              <pc2:cmMkLst xmlns:pc2="http://schemas.microsoft.com/office/powerpoint/2019/9/main/command">
                <pc:docMk/>
                <pc:sldMk cId="3607884299" sldId="385"/>
                <pc2:cmMk id="{40CD6CAD-FB45-4E05-B1CF-C5536179D931}"/>
              </pc2:cmMkLst>
            </pc226:cmChg>
          </p:ext>
        </pc:extLst>
      </pc:sldChg>
      <pc:sldChg chg="add">
        <pc:chgData name="Vangramberen Sam" userId="S::sam.vangramberen@vlaanderen.be::7a47b92a-5806-457e-95cf-4f817b9e146b" providerId="AD" clId="Web-{6C3C506D-8095-E687-84F3-D404CFE47C7C}" dt="2024-03-26T14:04:20.057" v="107"/>
        <pc:sldMkLst>
          <pc:docMk/>
          <pc:sldMk cId="3628145916" sldId="386"/>
        </pc:sldMkLst>
      </pc:sldChg>
      <pc:sldChg chg="modSp add del replId">
        <pc:chgData name="Vangramberen Sam" userId="S::sam.vangramberen@vlaanderen.be::7a47b92a-5806-457e-95cf-4f817b9e146b" providerId="AD" clId="Web-{6C3C506D-8095-E687-84F3-D404CFE47C7C}" dt="2024-03-26T14:06:10.513" v="147"/>
        <pc:sldMkLst>
          <pc:docMk/>
          <pc:sldMk cId="349573152" sldId="387"/>
        </pc:sldMkLst>
        <pc:picChg chg="mod">
          <ac:chgData name="Vangramberen Sam" userId="S::sam.vangramberen@vlaanderen.be::7a47b92a-5806-457e-95cf-4f817b9e146b" providerId="AD" clId="Web-{6C3C506D-8095-E687-84F3-D404CFE47C7C}" dt="2024-03-26T14:05:53.044" v="140" actId="14100"/>
          <ac:picMkLst>
            <pc:docMk/>
            <pc:sldMk cId="349573152" sldId="387"/>
            <ac:picMk id="2" creationId="{C09A3B51-9567-D515-EA7E-428FEAA277F6}"/>
          </ac:picMkLst>
        </pc:picChg>
      </pc:sldChg>
      <pc:sldChg chg="add">
        <pc:chgData name="Vangramberen Sam" userId="S::sam.vangramberen@vlaanderen.be::7a47b92a-5806-457e-95cf-4f817b9e146b" providerId="AD" clId="Web-{6C3C506D-8095-E687-84F3-D404CFE47C7C}" dt="2024-03-26T14:10:27.411" v="154"/>
        <pc:sldMkLst>
          <pc:docMk/>
          <pc:sldMk cId="3630594720" sldId="387"/>
        </pc:sldMkLst>
      </pc:sldChg>
      <pc:sldChg chg="add">
        <pc:chgData name="Vangramberen Sam" userId="S::sam.vangramberen@vlaanderen.be::7a47b92a-5806-457e-95cf-4f817b9e146b" providerId="AD" clId="Web-{6C3C506D-8095-E687-84F3-D404CFE47C7C}" dt="2024-03-26T14:10:27.911" v="155"/>
        <pc:sldMkLst>
          <pc:docMk/>
          <pc:sldMk cId="3016338114" sldId="388"/>
        </pc:sldMkLst>
      </pc:sldChg>
      <pc:sldChg chg="add">
        <pc:chgData name="Vangramberen Sam" userId="S::sam.vangramberen@vlaanderen.be::7a47b92a-5806-457e-95cf-4f817b9e146b" providerId="AD" clId="Web-{6C3C506D-8095-E687-84F3-D404CFE47C7C}" dt="2024-03-26T14:10:28.240" v="156"/>
        <pc:sldMkLst>
          <pc:docMk/>
          <pc:sldMk cId="201485407" sldId="389"/>
        </pc:sldMkLst>
      </pc:sldChg>
      <pc:sldChg chg="add">
        <pc:chgData name="Vangramberen Sam" userId="S::sam.vangramberen@vlaanderen.be::7a47b92a-5806-457e-95cf-4f817b9e146b" providerId="AD" clId="Web-{6C3C506D-8095-E687-84F3-D404CFE47C7C}" dt="2024-03-26T14:10:28.552" v="157"/>
        <pc:sldMkLst>
          <pc:docMk/>
          <pc:sldMk cId="3698108132" sldId="390"/>
        </pc:sldMkLst>
      </pc:sldChg>
      <pc:sldChg chg="add">
        <pc:chgData name="Vangramberen Sam" userId="S::sam.vangramberen@vlaanderen.be::7a47b92a-5806-457e-95cf-4f817b9e146b" providerId="AD" clId="Web-{6C3C506D-8095-E687-84F3-D404CFE47C7C}" dt="2024-03-26T14:10:28.849" v="158"/>
        <pc:sldMkLst>
          <pc:docMk/>
          <pc:sldMk cId="3991757856" sldId="391"/>
        </pc:sldMkLst>
      </pc:sldChg>
      <pc:sldChg chg="add">
        <pc:chgData name="Vangramberen Sam" userId="S::sam.vangramberen@vlaanderen.be::7a47b92a-5806-457e-95cf-4f817b9e146b" providerId="AD" clId="Web-{6C3C506D-8095-E687-84F3-D404CFE47C7C}" dt="2024-03-26T14:11:01.631" v="161"/>
        <pc:sldMkLst>
          <pc:docMk/>
          <pc:sldMk cId="3346479992" sldId="392"/>
        </pc:sldMkLst>
      </pc:sldChg>
      <pc:sldChg chg="add">
        <pc:chgData name="Vangramberen Sam" userId="S::sam.vangramberen@vlaanderen.be::7a47b92a-5806-457e-95cf-4f817b9e146b" providerId="AD" clId="Web-{6C3C506D-8095-E687-84F3-D404CFE47C7C}" dt="2024-03-26T14:11:01.881" v="162"/>
        <pc:sldMkLst>
          <pc:docMk/>
          <pc:sldMk cId="1356782375" sldId="393"/>
        </pc:sldMkLst>
      </pc:sldChg>
      <pc:sldChg chg="add">
        <pc:chgData name="Vangramberen Sam" userId="S::sam.vangramberen@vlaanderen.be::7a47b92a-5806-457e-95cf-4f817b9e146b" providerId="AD" clId="Web-{6C3C506D-8095-E687-84F3-D404CFE47C7C}" dt="2024-03-26T14:11:01.959" v="163"/>
        <pc:sldMkLst>
          <pc:docMk/>
          <pc:sldMk cId="4092959109" sldId="394"/>
        </pc:sldMkLst>
      </pc:sldChg>
      <pc:sldChg chg="add">
        <pc:chgData name="Vangramberen Sam" userId="S::sam.vangramberen@vlaanderen.be::7a47b92a-5806-457e-95cf-4f817b9e146b" providerId="AD" clId="Web-{6C3C506D-8095-E687-84F3-D404CFE47C7C}" dt="2024-03-26T14:11:02.163" v="164"/>
        <pc:sldMkLst>
          <pc:docMk/>
          <pc:sldMk cId="429725139" sldId="395"/>
        </pc:sldMkLst>
      </pc:sldChg>
      <pc:sldChg chg="add addCm">
        <pc:chgData name="Vangramberen Sam" userId="S::sam.vangramberen@vlaanderen.be::7a47b92a-5806-457e-95cf-4f817b9e146b" providerId="AD" clId="Web-{6C3C506D-8095-E687-84F3-D404CFE47C7C}" dt="2024-03-26T14:11:25.945" v="167"/>
        <pc:sldMkLst>
          <pc:docMk/>
          <pc:sldMk cId="1906742793" sldId="396"/>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6C3C506D-8095-E687-84F3-D404CFE47C7C}" dt="2024-03-26T14:11:25.945" v="167"/>
              <pc2:cmMkLst xmlns:pc2="http://schemas.microsoft.com/office/powerpoint/2019/9/main/command">
                <pc:docMk/>
                <pc:sldMk cId="1906742793" sldId="396"/>
                <pc2:cmMk id="{4E1B4DD0-DD33-47E7-A8DE-B006E7E08060}"/>
              </pc2:cmMkLst>
            </pc226:cmChg>
          </p:ext>
        </pc:extLst>
      </pc:sldChg>
    </pc:docChg>
  </pc:docChgLst>
  <pc:docChgLst>
    <pc:chgData name="Vangramberen Sam" userId="S::sam.vangramberen@vlaanderen.be::7a47b92a-5806-457e-95cf-4f817b9e146b" providerId="AD" clId="Web-{F1C991FE-BB5B-1341-BEBF-45F728A53CCE}"/>
    <pc:docChg chg="">
      <pc:chgData name="Vangramberen Sam" userId="S::sam.vangramberen@vlaanderen.be::7a47b92a-5806-457e-95cf-4f817b9e146b" providerId="AD" clId="Web-{F1C991FE-BB5B-1341-BEBF-45F728A53CCE}" dt="2024-03-18T16:20:53.273" v="0"/>
      <pc:docMkLst>
        <pc:docMk/>
      </pc:docMkLst>
      <pc:sldChg chg="delCm">
        <pc:chgData name="Vangramberen Sam" userId="S::sam.vangramberen@vlaanderen.be::7a47b92a-5806-457e-95cf-4f817b9e146b" providerId="AD" clId="Web-{F1C991FE-BB5B-1341-BEBF-45F728A53CCE}" dt="2024-03-18T16:20:53.273" v="0"/>
        <pc:sldMkLst>
          <pc:docMk/>
          <pc:sldMk cId="0" sldId="285"/>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F1C991FE-BB5B-1341-BEBF-45F728A53CCE}" dt="2024-03-18T16:20:53.273" v="0"/>
              <pc2:cmMkLst xmlns:pc2="http://schemas.microsoft.com/office/powerpoint/2019/9/main/command">
                <pc:docMk/>
                <pc:sldMk cId="0" sldId="285"/>
                <pc2:cmMk id="{37AA5220-3427-4AE6-BAA6-F55D7F1A294A}"/>
              </pc2:cmMkLst>
            </pc226:cmChg>
          </p:ext>
        </pc:extLst>
      </pc:sldChg>
    </pc:docChg>
  </pc:docChgLst>
  <pc:docChgLst>
    <pc:chgData name="Van Hooreweder Rob" userId="S::rob.vanhooreweder@athumi.eu::07927671-43b1-44ef-bc63-c3af8c2bba51" providerId="AD" clId="Web-{08A5685E-AF4A-4448-BCD9-A0075BA4ECCE}"/>
    <pc:docChg chg="modSld">
      <pc:chgData name="Van Hooreweder Rob" userId="S::rob.vanhooreweder@athumi.eu::07927671-43b1-44ef-bc63-c3af8c2bba51" providerId="AD" clId="Web-{08A5685E-AF4A-4448-BCD9-A0075BA4ECCE}" dt="2024-04-17T07:24:42.452" v="1" actId="20577"/>
      <pc:docMkLst>
        <pc:docMk/>
      </pc:docMkLst>
      <pc:sldChg chg="modSp">
        <pc:chgData name="Van Hooreweder Rob" userId="S::rob.vanhooreweder@athumi.eu::07927671-43b1-44ef-bc63-c3af8c2bba51" providerId="AD" clId="Web-{08A5685E-AF4A-4448-BCD9-A0075BA4ECCE}" dt="2024-04-17T07:24:42.452" v="1" actId="20577"/>
        <pc:sldMkLst>
          <pc:docMk/>
          <pc:sldMk cId="3354445834" sldId="399"/>
        </pc:sldMkLst>
        <pc:spChg chg="mod">
          <ac:chgData name="Van Hooreweder Rob" userId="S::rob.vanhooreweder@athumi.eu::07927671-43b1-44ef-bc63-c3af8c2bba51" providerId="AD" clId="Web-{08A5685E-AF4A-4448-BCD9-A0075BA4ECCE}" dt="2024-04-17T07:24:42.452" v="1" actId="20577"/>
          <ac:spMkLst>
            <pc:docMk/>
            <pc:sldMk cId="3354445834" sldId="399"/>
            <ac:spMk id="683" creationId="{00000000-0000-0000-0000-000000000000}"/>
          </ac:spMkLst>
        </pc:spChg>
      </pc:sldChg>
      <pc:sldChg chg="modSp">
        <pc:chgData name="Van Hooreweder Rob" userId="S::rob.vanhooreweder@athumi.eu::07927671-43b1-44ef-bc63-c3af8c2bba51" providerId="AD" clId="Web-{08A5685E-AF4A-4448-BCD9-A0075BA4ECCE}" dt="2024-04-17T07:16:45.174" v="0" actId="20577"/>
        <pc:sldMkLst>
          <pc:docMk/>
          <pc:sldMk cId="936264231" sldId="423"/>
        </pc:sldMkLst>
        <pc:spChg chg="mod">
          <ac:chgData name="Van Hooreweder Rob" userId="S::rob.vanhooreweder@athumi.eu::07927671-43b1-44ef-bc63-c3af8c2bba51" providerId="AD" clId="Web-{08A5685E-AF4A-4448-BCD9-A0075BA4ECCE}" dt="2024-04-17T07:16:45.174" v="0" actId="20577"/>
          <ac:spMkLst>
            <pc:docMk/>
            <pc:sldMk cId="936264231" sldId="423"/>
            <ac:spMk id="786" creationId="{00000000-0000-0000-0000-000000000000}"/>
          </ac:spMkLst>
        </pc:spChg>
      </pc:sldChg>
    </pc:docChg>
  </pc:docChgLst>
  <pc:docChgLst>
    <pc:chgData name="Dassonneville Yaron" userId="f00fbc3b-a7c3-459a-b6dd-9db3be5520da" providerId="ADAL" clId="{EFC57D5D-1DDF-4861-B5CA-04352F5B7B82}"/>
    <pc:docChg chg="modSld">
      <pc:chgData name="Dassonneville Yaron" userId="f00fbc3b-a7c3-459a-b6dd-9db3be5520da" providerId="ADAL" clId="{EFC57D5D-1DDF-4861-B5CA-04352F5B7B82}" dt="2024-03-12T07:51:34.958" v="184" actId="20577"/>
      <pc:docMkLst>
        <pc:docMk/>
      </pc:docMkLst>
      <pc:sldChg chg="modSp mod">
        <pc:chgData name="Dassonneville Yaron" userId="f00fbc3b-a7c3-459a-b6dd-9db3be5520da" providerId="ADAL" clId="{EFC57D5D-1DDF-4861-B5CA-04352F5B7B82}" dt="2024-03-12T07:51:34.958" v="184" actId="20577"/>
        <pc:sldMkLst>
          <pc:docMk/>
          <pc:sldMk cId="572885258" sldId="326"/>
        </pc:sldMkLst>
        <pc:spChg chg="mod">
          <ac:chgData name="Dassonneville Yaron" userId="f00fbc3b-a7c3-459a-b6dd-9db3be5520da" providerId="ADAL" clId="{EFC57D5D-1DDF-4861-B5CA-04352F5B7B82}" dt="2024-03-12T07:51:34.958" v="184" actId="20577"/>
          <ac:spMkLst>
            <pc:docMk/>
            <pc:sldMk cId="572885258" sldId="326"/>
            <ac:spMk id="183" creationId="{00000000-0000-0000-0000-000000000000}"/>
          </ac:spMkLst>
        </pc:spChg>
        <pc:spChg chg="mod">
          <ac:chgData name="Dassonneville Yaron" userId="f00fbc3b-a7c3-459a-b6dd-9db3be5520da" providerId="ADAL" clId="{EFC57D5D-1DDF-4861-B5CA-04352F5B7B82}" dt="2024-03-12T07:41:48.301" v="153" actId="20577"/>
          <ac:spMkLst>
            <pc:docMk/>
            <pc:sldMk cId="572885258" sldId="326"/>
            <ac:spMk id="187" creationId="{00000000-0000-0000-0000-000000000000}"/>
          </ac:spMkLst>
        </pc:spChg>
      </pc:sldChg>
      <pc:sldChg chg="modSp mod modCm">
        <pc:chgData name="Dassonneville Yaron" userId="f00fbc3b-a7c3-459a-b6dd-9db3be5520da" providerId="ADAL" clId="{EFC57D5D-1DDF-4861-B5CA-04352F5B7B82}" dt="2024-03-07T13:47:45.632" v="6"/>
        <pc:sldMkLst>
          <pc:docMk/>
          <pc:sldMk cId="1986380122" sldId="340"/>
        </pc:sldMkLst>
        <pc:spChg chg="mod">
          <ac:chgData name="Dassonneville Yaron" userId="f00fbc3b-a7c3-459a-b6dd-9db3be5520da" providerId="ADAL" clId="{EFC57D5D-1DDF-4861-B5CA-04352F5B7B82}" dt="2024-03-07T13:47:31.887" v="4" actId="20577"/>
          <ac:spMkLst>
            <pc:docMk/>
            <pc:sldMk cId="1986380122" sldId="340"/>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EFC57D5D-1DDF-4861-B5CA-04352F5B7B82}" dt="2024-03-07T13:47:40" v="5"/>
              <pc2:cmMkLst xmlns:pc2="http://schemas.microsoft.com/office/powerpoint/2019/9/main/command">
                <pc:docMk/>
                <pc:sldMk cId="1986380122" sldId="340"/>
                <pc2:cmMk id="{043FC04B-38C5-414E-803F-1C551C436A73}"/>
              </pc2:cmMkLst>
            </pc226:cmChg>
            <pc226:cmChg xmlns:pc226="http://schemas.microsoft.com/office/powerpoint/2022/06/main/command" chg="mod">
              <pc226:chgData name="Dassonneville Yaron" userId="f00fbc3b-a7c3-459a-b6dd-9db3be5520da" providerId="ADAL" clId="{EFC57D5D-1DDF-4861-B5CA-04352F5B7B82}" dt="2024-03-07T13:47:45.632" v="6"/>
              <pc2:cmMkLst xmlns:pc2="http://schemas.microsoft.com/office/powerpoint/2019/9/main/command">
                <pc:docMk/>
                <pc:sldMk cId="1986380122" sldId="340"/>
                <pc2:cmMk id="{6342E575-23F0-421D-AFB0-1771F3405659}"/>
              </pc2:cmMkLst>
            </pc226:cmChg>
            <pc226:cmChg xmlns:pc226="http://schemas.microsoft.com/office/powerpoint/2022/06/main/command" chg="mod">
              <pc226:chgData name="Dassonneville Yaron" userId="f00fbc3b-a7c3-459a-b6dd-9db3be5520da" providerId="ADAL" clId="{EFC57D5D-1DDF-4861-B5CA-04352F5B7B82}" dt="2024-03-07T13:47:31.887" v="4" actId="20577"/>
              <pc2:cmMkLst xmlns:pc2="http://schemas.microsoft.com/office/powerpoint/2019/9/main/command">
                <pc:docMk/>
                <pc:sldMk cId="1986380122" sldId="340"/>
                <pc2:cmMk id="{CEA3A1EA-535A-430E-BE14-19B0CD44A69C}"/>
              </pc2:cmMkLst>
            </pc226:cmChg>
          </p:ext>
        </pc:extLst>
      </pc:sldChg>
      <pc:sldChg chg="modSp mod modCm">
        <pc:chgData name="Dassonneville Yaron" userId="f00fbc3b-a7c3-459a-b6dd-9db3be5520da" providerId="ADAL" clId="{EFC57D5D-1DDF-4861-B5CA-04352F5B7B82}" dt="2024-03-07T14:07:28.909" v="149"/>
        <pc:sldMkLst>
          <pc:docMk/>
          <pc:sldMk cId="2614740733" sldId="348"/>
        </pc:sldMkLst>
        <pc:spChg chg="mod">
          <ac:chgData name="Dassonneville Yaron" userId="f00fbc3b-a7c3-459a-b6dd-9db3be5520da" providerId="ADAL" clId="{EFC57D5D-1DDF-4861-B5CA-04352F5B7B82}" dt="2024-03-07T14:07:24.450" v="148" actId="20577"/>
          <ac:spMkLst>
            <pc:docMk/>
            <pc:sldMk cId="2614740733" sldId="348"/>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EFC57D5D-1DDF-4861-B5CA-04352F5B7B82}" dt="2024-03-07T14:07:28.909" v="149"/>
              <pc2:cmMkLst xmlns:pc2="http://schemas.microsoft.com/office/powerpoint/2019/9/main/command">
                <pc:docMk/>
                <pc:sldMk cId="2614740733" sldId="348"/>
                <pc2:cmMk id="{CF62A61A-D021-4BB8-B484-2987CD069AC2}"/>
              </pc2:cmMkLst>
            </pc226:cmChg>
          </p:ext>
        </pc:extLst>
      </pc:sldChg>
      <pc:sldChg chg="modSp mod modCm">
        <pc:chgData name="Dassonneville Yaron" userId="f00fbc3b-a7c3-459a-b6dd-9db3be5520da" providerId="ADAL" clId="{EFC57D5D-1DDF-4861-B5CA-04352F5B7B82}" dt="2024-03-07T13:48:57.152" v="93" actId="20577"/>
        <pc:sldMkLst>
          <pc:docMk/>
          <pc:sldMk cId="3544824233" sldId="349"/>
        </pc:sldMkLst>
        <pc:spChg chg="mod">
          <ac:chgData name="Dassonneville Yaron" userId="f00fbc3b-a7c3-459a-b6dd-9db3be5520da" providerId="ADAL" clId="{EFC57D5D-1DDF-4861-B5CA-04352F5B7B82}" dt="2024-03-07T13:48:57.152" v="93" actId="20577"/>
          <ac:spMkLst>
            <pc:docMk/>
            <pc:sldMk cId="3544824233" sldId="349"/>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EFC57D5D-1DDF-4861-B5CA-04352F5B7B82}" dt="2024-03-07T13:48:57.152" v="93" actId="20577"/>
              <pc2:cmMkLst xmlns:pc2="http://schemas.microsoft.com/office/powerpoint/2019/9/main/command">
                <pc:docMk/>
                <pc:sldMk cId="3544824233" sldId="349"/>
                <pc2:cmMk id="{D0F54B25-F75E-4BA0-A1A8-F86E3983A49F}"/>
              </pc2:cmMkLst>
            </pc226:cmChg>
          </p:ext>
        </pc:extLst>
      </pc:sldChg>
      <pc:sldChg chg="modCm">
        <pc:chgData name="Dassonneville Yaron" userId="f00fbc3b-a7c3-459a-b6dd-9db3be5520da" providerId="ADAL" clId="{EFC57D5D-1DDF-4861-B5CA-04352F5B7B82}" dt="2024-03-07T14:07:35.084" v="150"/>
        <pc:sldMkLst>
          <pc:docMk/>
          <pc:sldMk cId="2057651812" sldId="357"/>
        </pc:sldMkLst>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EFC57D5D-1DDF-4861-B5CA-04352F5B7B82}" dt="2024-03-07T14:07:35.084" v="150"/>
              <pc2:cmMkLst xmlns:pc2="http://schemas.microsoft.com/office/powerpoint/2019/9/main/command">
                <pc:docMk/>
                <pc:sldMk cId="2057651812" sldId="357"/>
                <pc2:cmMk id="{AC62EF57-AFE7-452C-8144-BE0F98BF093C}"/>
              </pc2:cmMkLst>
            </pc226:cmChg>
          </p:ext>
        </pc:extLst>
      </pc:sldChg>
      <pc:sldChg chg="modCm">
        <pc:chgData name="Dassonneville Yaron" userId="f00fbc3b-a7c3-459a-b6dd-9db3be5520da" providerId="ADAL" clId="{EFC57D5D-1DDF-4861-B5CA-04352F5B7B82}" dt="2024-03-07T14:07:46.539" v="151"/>
        <pc:sldMkLst>
          <pc:docMk/>
          <pc:sldMk cId="753172859" sldId="359"/>
        </pc:sldMkLst>
        <pc:extLst>
          <p:ext xmlns:p="http://schemas.openxmlformats.org/presentationml/2006/main" uri="{D6D511B9-2390-475A-947B-AFAB55BFBCF1}">
            <pc226:cmChg xmlns:pc226="http://schemas.microsoft.com/office/powerpoint/2022/06/main/command" chg="mod">
              <pc226:chgData name="Dassonneville Yaron" userId="f00fbc3b-a7c3-459a-b6dd-9db3be5520da" providerId="ADAL" clId="{EFC57D5D-1DDF-4861-B5CA-04352F5B7B82}" dt="2024-03-07T14:07:46.539" v="151"/>
              <pc2:cmMkLst xmlns:pc2="http://schemas.microsoft.com/office/powerpoint/2019/9/main/command">
                <pc:docMk/>
                <pc:sldMk cId="753172859" sldId="359"/>
                <pc2:cmMk id="{4758A244-95DC-4A76-942F-0370D8D588F7}"/>
              </pc2:cmMkLst>
            </pc226:cmChg>
          </p:ext>
        </pc:extLst>
      </pc:sldChg>
    </pc:docChg>
  </pc:docChgLst>
  <pc:docChgLst>
    <pc:chgData name="Min Oo Sitt Min Oo (UGent-imec)" userId="S::x.sittminoo_ugent.be#ext#@vlaamseoverheid.onmicrosoft.com::cf445908-b08d-4096-b772-639ef15e1c51" providerId="AD" clId="Web-{17229E44-7EF7-E1D8-53B0-02C60488CBAC}"/>
    <pc:docChg chg="addSld delSld modSld">
      <pc:chgData name="Min Oo Sitt Min Oo (UGent-imec)" userId="S::x.sittminoo_ugent.be#ext#@vlaamseoverheid.onmicrosoft.com::cf445908-b08d-4096-b772-639ef15e1c51" providerId="AD" clId="Web-{17229E44-7EF7-E1D8-53B0-02C60488CBAC}" dt="2024-04-10T12:50:19.089" v="344"/>
      <pc:docMkLst>
        <pc:docMk/>
      </pc:docMkLst>
      <pc:sldChg chg="del">
        <pc:chgData name="Min Oo Sitt Min Oo (UGent-imec)" userId="S::x.sittminoo_ugent.be#ext#@vlaamseoverheid.onmicrosoft.com::cf445908-b08d-4096-b772-639ef15e1c51" providerId="AD" clId="Web-{17229E44-7EF7-E1D8-53B0-02C60488CBAC}" dt="2024-04-10T12:12:28.577" v="269"/>
        <pc:sldMkLst>
          <pc:docMk/>
          <pc:sldMk cId="3016338114" sldId="388"/>
        </pc:sldMkLst>
      </pc:sldChg>
      <pc:sldChg chg="del">
        <pc:chgData name="Min Oo Sitt Min Oo (UGent-imec)" userId="S::x.sittminoo_ugent.be#ext#@vlaamseoverheid.onmicrosoft.com::cf445908-b08d-4096-b772-639ef15e1c51" providerId="AD" clId="Web-{17229E44-7EF7-E1D8-53B0-02C60488CBAC}" dt="2024-04-10T12:12:27.374" v="268"/>
        <pc:sldMkLst>
          <pc:docMk/>
          <pc:sldMk cId="201485407" sldId="389"/>
        </pc:sldMkLst>
      </pc:sldChg>
      <pc:sldChg chg="addSp delSp modSp">
        <pc:chgData name="Min Oo Sitt Min Oo (UGent-imec)" userId="S::x.sittminoo_ugent.be#ext#@vlaamseoverheid.onmicrosoft.com::cf445908-b08d-4096-b772-639ef15e1c51" providerId="AD" clId="Web-{17229E44-7EF7-E1D8-53B0-02C60488CBAC}" dt="2024-04-10T12:22:31.896" v="326"/>
        <pc:sldMkLst>
          <pc:docMk/>
          <pc:sldMk cId="3698108132" sldId="390"/>
        </pc:sldMkLst>
        <pc:spChg chg="del mod">
          <ac:chgData name="Min Oo Sitt Min Oo (UGent-imec)" userId="S::x.sittminoo_ugent.be#ext#@vlaamseoverheid.onmicrosoft.com::cf445908-b08d-4096-b772-639ef15e1c51" providerId="AD" clId="Web-{17229E44-7EF7-E1D8-53B0-02C60488CBAC}" dt="2024-04-10T12:22:31.896" v="326"/>
          <ac:spMkLst>
            <pc:docMk/>
            <pc:sldMk cId="3698108132" sldId="390"/>
            <ac:spMk id="2436"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8"/>
          <ac:spMkLst>
            <pc:docMk/>
            <pc:sldMk cId="3698108132" sldId="390"/>
            <ac:spMk id="2467"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7"/>
          <ac:spMkLst>
            <pc:docMk/>
            <pc:sldMk cId="3698108132" sldId="390"/>
            <ac:spMk id="2468"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3"/>
          <ac:spMkLst>
            <pc:docMk/>
            <pc:sldMk cId="3698108132" sldId="390"/>
            <ac:spMk id="2478"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2"/>
          <ac:spMkLst>
            <pc:docMk/>
            <pc:sldMk cId="3698108132" sldId="390"/>
            <ac:spMk id="2479"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1"/>
          <ac:spMkLst>
            <pc:docMk/>
            <pc:sldMk cId="3698108132" sldId="390"/>
            <ac:spMk id="2480" creationId="{00000000-0000-0000-0000-000000000000}"/>
          </ac:spMkLst>
        </pc:spChg>
        <pc:spChg chg="del">
          <ac:chgData name="Min Oo Sitt Min Oo (UGent-imec)" userId="S::x.sittminoo_ugent.be#ext#@vlaamseoverheid.onmicrosoft.com::cf445908-b08d-4096-b772-639ef15e1c51" providerId="AD" clId="Web-{17229E44-7EF7-E1D8-53B0-02C60488CBAC}" dt="2024-04-10T12:12:32.468" v="270"/>
          <ac:spMkLst>
            <pc:docMk/>
            <pc:sldMk cId="3698108132" sldId="390"/>
            <ac:spMk id="2481" creationId="{00000000-0000-0000-0000-000000000000}"/>
          </ac:spMkLst>
        </pc:spChg>
        <pc:grpChg chg="del">
          <ac:chgData name="Min Oo Sitt Min Oo (UGent-imec)" userId="S::x.sittminoo_ugent.be#ext#@vlaamseoverheid.onmicrosoft.com::cf445908-b08d-4096-b772-639ef15e1c51" providerId="AD" clId="Web-{17229E44-7EF7-E1D8-53B0-02C60488CBAC}" dt="2024-04-10T12:12:32.468" v="292"/>
          <ac:grpSpMkLst>
            <pc:docMk/>
            <pc:sldMk cId="3698108132" sldId="390"/>
            <ac:grpSpMk id="2437"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91"/>
          <ac:grpSpMkLst>
            <pc:docMk/>
            <pc:sldMk cId="3698108132" sldId="390"/>
            <ac:grpSpMk id="2440"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90"/>
          <ac:grpSpMkLst>
            <pc:docMk/>
            <pc:sldMk cId="3698108132" sldId="390"/>
            <ac:grpSpMk id="2443"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89"/>
          <ac:grpSpMkLst>
            <pc:docMk/>
            <pc:sldMk cId="3698108132" sldId="390"/>
            <ac:grpSpMk id="2446"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88"/>
          <ac:grpSpMkLst>
            <pc:docMk/>
            <pc:sldMk cId="3698108132" sldId="390"/>
            <ac:grpSpMk id="2449"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87"/>
          <ac:grpSpMkLst>
            <pc:docMk/>
            <pc:sldMk cId="3698108132" sldId="390"/>
            <ac:grpSpMk id="2452"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81"/>
          <ac:grpSpMkLst>
            <pc:docMk/>
            <pc:sldMk cId="3698108132" sldId="390"/>
            <ac:grpSpMk id="2460"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79"/>
          <ac:grpSpMkLst>
            <pc:docMk/>
            <pc:sldMk cId="3698108132" sldId="390"/>
            <ac:grpSpMk id="2464"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76"/>
          <ac:grpSpMkLst>
            <pc:docMk/>
            <pc:sldMk cId="3698108132" sldId="390"/>
            <ac:grpSpMk id="2469"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75"/>
          <ac:grpSpMkLst>
            <pc:docMk/>
            <pc:sldMk cId="3698108132" sldId="390"/>
            <ac:grpSpMk id="2472"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2:12:32.468" v="274"/>
          <ac:grpSpMkLst>
            <pc:docMk/>
            <pc:sldMk cId="3698108132" sldId="390"/>
            <ac:grpSpMk id="2475" creationId="{00000000-0000-0000-0000-000000000000}"/>
          </ac:grpSpMkLst>
        </pc:grpChg>
        <pc:picChg chg="add mod">
          <ac:chgData name="Min Oo Sitt Min Oo (UGent-imec)" userId="S::x.sittminoo_ugent.be#ext#@vlaamseoverheid.onmicrosoft.com::cf445908-b08d-4096-b772-639ef15e1c51" providerId="AD" clId="Web-{17229E44-7EF7-E1D8-53B0-02C60488CBAC}" dt="2024-04-10T12:15:56.100" v="300"/>
          <ac:picMkLst>
            <pc:docMk/>
            <pc:sldMk cId="3698108132" sldId="390"/>
            <ac:picMk id="2" creationId="{5B4E3E4B-FDA7-46FB-6A12-26B6EA3730B8}"/>
          </ac:picMkLst>
        </pc:picChg>
        <pc:cxnChg chg="del mod">
          <ac:chgData name="Min Oo Sitt Min Oo (UGent-imec)" userId="S::x.sittminoo_ugent.be#ext#@vlaamseoverheid.onmicrosoft.com::cf445908-b08d-4096-b772-639ef15e1c51" providerId="AD" clId="Web-{17229E44-7EF7-E1D8-53B0-02C60488CBAC}" dt="2024-04-10T12:12:32.468" v="286"/>
          <ac:cxnSpMkLst>
            <pc:docMk/>
            <pc:sldMk cId="3698108132" sldId="390"/>
            <ac:cxnSpMk id="2455"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12:12:32.468" v="285"/>
          <ac:cxnSpMkLst>
            <pc:docMk/>
            <pc:sldMk cId="3698108132" sldId="390"/>
            <ac:cxnSpMk id="2456"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12:12:32.468" v="284"/>
          <ac:cxnSpMkLst>
            <pc:docMk/>
            <pc:sldMk cId="3698108132" sldId="390"/>
            <ac:cxnSpMk id="2457"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12:12:32.468" v="283"/>
          <ac:cxnSpMkLst>
            <pc:docMk/>
            <pc:sldMk cId="3698108132" sldId="390"/>
            <ac:cxnSpMk id="2458"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12:12:32.468" v="282"/>
          <ac:cxnSpMkLst>
            <pc:docMk/>
            <pc:sldMk cId="3698108132" sldId="390"/>
            <ac:cxnSpMk id="2459" creationId="{00000000-0000-0000-0000-000000000000}"/>
          </ac:cxnSpMkLst>
        </pc:cxnChg>
        <pc:cxnChg chg="del">
          <ac:chgData name="Min Oo Sitt Min Oo (UGent-imec)" userId="S::x.sittminoo_ugent.be#ext#@vlaamseoverheid.onmicrosoft.com::cf445908-b08d-4096-b772-639ef15e1c51" providerId="AD" clId="Web-{17229E44-7EF7-E1D8-53B0-02C60488CBAC}" dt="2024-04-10T12:12:32.468" v="280"/>
          <ac:cxnSpMkLst>
            <pc:docMk/>
            <pc:sldMk cId="3698108132" sldId="390"/>
            <ac:cxnSpMk id="2463" creationId="{00000000-0000-0000-0000-000000000000}"/>
          </ac:cxnSpMkLst>
        </pc:cxnChg>
      </pc:sldChg>
      <pc:sldChg chg="addSp delSp modSp del">
        <pc:chgData name="Min Oo Sitt Min Oo (UGent-imec)" userId="S::x.sittminoo_ugent.be#ext#@vlaamseoverheid.onmicrosoft.com::cf445908-b08d-4096-b772-639ef15e1c51" providerId="AD" clId="Web-{17229E44-7EF7-E1D8-53B0-02C60488CBAC}" dt="2024-04-10T11:42:24.229" v="264"/>
        <pc:sldMkLst>
          <pc:docMk/>
          <pc:sldMk cId="3991757856" sldId="391"/>
        </pc:sldMkLst>
        <pc:spChg chg="del mod">
          <ac:chgData name="Min Oo Sitt Min Oo (UGent-imec)" userId="S::x.sittminoo_ugent.be#ext#@vlaamseoverheid.onmicrosoft.com::cf445908-b08d-4096-b772-639ef15e1c51" providerId="AD" clId="Web-{17229E44-7EF7-E1D8-53B0-02C60488CBAC}" dt="2024-04-10T10:55:03.593" v="164"/>
          <ac:spMkLst>
            <pc:docMk/>
            <pc:sldMk cId="3991757856" sldId="391"/>
            <ac:spMk id="2397" creationId="{00000000-0000-0000-0000-000000000000}"/>
          </ac:spMkLst>
        </pc:spChg>
        <pc:spChg chg="mod">
          <ac:chgData name="Min Oo Sitt Min Oo (UGent-imec)" userId="S::x.sittminoo_ugent.be#ext#@vlaamseoverheid.onmicrosoft.com::cf445908-b08d-4096-b772-639ef15e1c51" providerId="AD" clId="Web-{17229E44-7EF7-E1D8-53B0-02C60488CBAC}" dt="2024-04-10T09:14:41.315" v="108" actId="20577"/>
          <ac:spMkLst>
            <pc:docMk/>
            <pc:sldMk cId="3991757856" sldId="391"/>
            <ac:spMk id="2406" creationId="{00000000-0000-0000-0000-000000000000}"/>
          </ac:spMkLst>
        </pc:spChg>
        <pc:spChg chg="mod">
          <ac:chgData name="Min Oo Sitt Min Oo (UGent-imec)" userId="S::x.sittminoo_ugent.be#ext#@vlaamseoverheid.onmicrosoft.com::cf445908-b08d-4096-b772-639ef15e1c51" providerId="AD" clId="Web-{17229E44-7EF7-E1D8-53B0-02C60488CBAC}" dt="2024-04-10T09:00:16.549" v="7" actId="20577"/>
          <ac:spMkLst>
            <pc:docMk/>
            <pc:sldMk cId="3991757856" sldId="391"/>
            <ac:spMk id="2414" creationId="{00000000-0000-0000-0000-000000000000}"/>
          </ac:spMkLst>
        </pc:spChg>
        <pc:spChg chg="mod">
          <ac:chgData name="Min Oo Sitt Min Oo (UGent-imec)" userId="S::x.sittminoo_ugent.be#ext#@vlaamseoverheid.onmicrosoft.com::cf445908-b08d-4096-b772-639ef15e1c51" providerId="AD" clId="Web-{17229E44-7EF7-E1D8-53B0-02C60488CBAC}" dt="2024-04-10T09:14:18.190" v="99" actId="20577"/>
          <ac:spMkLst>
            <pc:docMk/>
            <pc:sldMk cId="3991757856" sldId="391"/>
            <ac:spMk id="2417" creationId="{00000000-0000-0000-0000-000000000000}"/>
          </ac:spMkLst>
        </pc:spChg>
        <pc:spChg chg="del">
          <ac:chgData name="Min Oo Sitt Min Oo (UGent-imec)" userId="S::x.sittminoo_ugent.be#ext#@vlaamseoverheid.onmicrosoft.com::cf445908-b08d-4096-b772-639ef15e1c51" providerId="AD" clId="Web-{17229E44-7EF7-E1D8-53B0-02C60488CBAC}" dt="2024-04-10T10:54:21.810" v="149"/>
          <ac:spMkLst>
            <pc:docMk/>
            <pc:sldMk cId="3991757856" sldId="391"/>
            <ac:spMk id="2421" creationId="{00000000-0000-0000-0000-000000000000}"/>
          </ac:spMkLst>
        </pc:spChg>
        <pc:spChg chg="del">
          <ac:chgData name="Min Oo Sitt Min Oo (UGent-imec)" userId="S::x.sittminoo_ugent.be#ext#@vlaamseoverheid.onmicrosoft.com::cf445908-b08d-4096-b772-639ef15e1c51" providerId="AD" clId="Web-{17229E44-7EF7-E1D8-53B0-02C60488CBAC}" dt="2024-04-10T10:54:21.810" v="148"/>
          <ac:spMkLst>
            <pc:docMk/>
            <pc:sldMk cId="3991757856" sldId="391"/>
            <ac:spMk id="2422" creationId="{00000000-0000-0000-0000-000000000000}"/>
          </ac:spMkLst>
        </pc:spChg>
        <pc:spChg chg="del">
          <ac:chgData name="Min Oo Sitt Min Oo (UGent-imec)" userId="S::x.sittminoo_ugent.be#ext#@vlaamseoverheid.onmicrosoft.com::cf445908-b08d-4096-b772-639ef15e1c51" providerId="AD" clId="Web-{17229E44-7EF7-E1D8-53B0-02C60488CBAC}" dt="2024-04-10T10:54:21.810" v="147"/>
          <ac:spMkLst>
            <pc:docMk/>
            <pc:sldMk cId="3991757856" sldId="391"/>
            <ac:spMk id="2423" creationId="{00000000-0000-0000-0000-000000000000}"/>
          </ac:spMkLst>
        </pc:spChg>
        <pc:spChg chg="del">
          <ac:chgData name="Min Oo Sitt Min Oo (UGent-imec)" userId="S::x.sittminoo_ugent.be#ext#@vlaamseoverheid.onmicrosoft.com::cf445908-b08d-4096-b772-639ef15e1c51" providerId="AD" clId="Web-{17229E44-7EF7-E1D8-53B0-02C60488CBAC}" dt="2024-04-10T10:54:21.810" v="146"/>
          <ac:spMkLst>
            <pc:docMk/>
            <pc:sldMk cId="3991757856" sldId="391"/>
            <ac:spMk id="2424" creationId="{00000000-0000-0000-0000-000000000000}"/>
          </ac:spMkLst>
        </pc:spChg>
        <pc:spChg chg="del">
          <ac:chgData name="Min Oo Sitt Min Oo (UGent-imec)" userId="S::x.sittminoo_ugent.be#ext#@vlaamseoverheid.onmicrosoft.com::cf445908-b08d-4096-b772-639ef15e1c51" providerId="AD" clId="Web-{17229E44-7EF7-E1D8-53B0-02C60488CBAC}" dt="2024-04-10T09:14:27.409" v="100"/>
          <ac:spMkLst>
            <pc:docMk/>
            <pc:sldMk cId="3991757856" sldId="391"/>
            <ac:spMk id="2425" creationId="{00000000-0000-0000-0000-000000000000}"/>
          </ac:spMkLst>
        </pc:spChg>
        <pc:spChg chg="del">
          <ac:chgData name="Min Oo Sitt Min Oo (UGent-imec)" userId="S::x.sittminoo_ugent.be#ext#@vlaamseoverheid.onmicrosoft.com::cf445908-b08d-4096-b772-639ef15e1c51" providerId="AD" clId="Web-{17229E44-7EF7-E1D8-53B0-02C60488CBAC}" dt="2024-04-10T09:14:28.956" v="105"/>
          <ac:spMkLst>
            <pc:docMk/>
            <pc:sldMk cId="3991757856" sldId="391"/>
            <ac:spMk id="2426" creationId="{00000000-0000-0000-0000-000000000000}"/>
          </ac:spMkLst>
        </pc:spChg>
        <pc:spChg chg="mod">
          <ac:chgData name="Min Oo Sitt Min Oo (UGent-imec)" userId="S::x.sittminoo_ugent.be#ext#@vlaamseoverheid.onmicrosoft.com::cf445908-b08d-4096-b772-639ef15e1c51" providerId="AD" clId="Web-{17229E44-7EF7-E1D8-53B0-02C60488CBAC}" dt="2024-04-10T09:15:14.706" v="139" actId="20577"/>
          <ac:spMkLst>
            <pc:docMk/>
            <pc:sldMk cId="3991757856" sldId="391"/>
            <ac:spMk id="2428" creationId="{00000000-0000-0000-0000-000000000000}"/>
          </ac:spMkLst>
        </pc:spChg>
        <pc:spChg chg="mod">
          <ac:chgData name="Min Oo Sitt Min Oo (UGent-imec)" userId="S::x.sittminoo_ugent.be#ext#@vlaamseoverheid.onmicrosoft.com::cf445908-b08d-4096-b772-639ef15e1c51" providerId="AD" clId="Web-{17229E44-7EF7-E1D8-53B0-02C60488CBAC}" dt="2024-04-10T09:14:50.050" v="119" actId="20577"/>
          <ac:spMkLst>
            <pc:docMk/>
            <pc:sldMk cId="3991757856" sldId="391"/>
            <ac:spMk id="2429" creationId="{00000000-0000-0000-0000-000000000000}"/>
          </ac:spMkLst>
        </pc:spChg>
        <pc:spChg chg="del mod">
          <ac:chgData name="Min Oo Sitt Min Oo (UGent-imec)" userId="S::x.sittminoo_ugent.be#ext#@vlaamseoverheid.onmicrosoft.com::cf445908-b08d-4096-b772-639ef15e1c51" providerId="AD" clId="Web-{17229E44-7EF7-E1D8-53B0-02C60488CBAC}" dt="2024-04-10T10:54:26.279" v="157"/>
          <ac:spMkLst>
            <pc:docMk/>
            <pc:sldMk cId="3991757856" sldId="391"/>
            <ac:spMk id="2430" creationId="{00000000-0000-0000-0000-000000000000}"/>
          </ac:spMkLst>
        </pc:spChg>
        <pc:spChg chg="del mod">
          <ac:chgData name="Min Oo Sitt Min Oo (UGent-imec)" userId="S::x.sittminoo_ugent.be#ext#@vlaamseoverheid.onmicrosoft.com::cf445908-b08d-4096-b772-639ef15e1c51" providerId="AD" clId="Web-{17229E44-7EF7-E1D8-53B0-02C60488CBAC}" dt="2024-04-10T10:54:26.279" v="156"/>
          <ac:spMkLst>
            <pc:docMk/>
            <pc:sldMk cId="3991757856" sldId="391"/>
            <ac:spMk id="2431" creationId="{00000000-0000-0000-0000-000000000000}"/>
          </ac:spMkLst>
        </pc:spChg>
        <pc:grpChg chg="del">
          <ac:chgData name="Min Oo Sitt Min Oo (UGent-imec)" userId="S::x.sittminoo_ugent.be#ext#@vlaamseoverheid.onmicrosoft.com::cf445908-b08d-4096-b772-639ef15e1c51" providerId="AD" clId="Web-{17229E44-7EF7-E1D8-53B0-02C60488CBAC}" dt="2024-04-10T10:54:21.810" v="154"/>
          <ac:grpSpMkLst>
            <pc:docMk/>
            <pc:sldMk cId="3991757856" sldId="391"/>
            <ac:grpSpMk id="2398" creationId="{00000000-0000-0000-0000-000000000000}"/>
          </ac:grpSpMkLst>
        </pc:grpChg>
        <pc:grpChg chg="del">
          <ac:chgData name="Min Oo Sitt Min Oo (UGent-imec)" userId="S::x.sittminoo_ugent.be#ext#@vlaamseoverheid.onmicrosoft.com::cf445908-b08d-4096-b772-639ef15e1c51" providerId="AD" clId="Web-{17229E44-7EF7-E1D8-53B0-02C60488CBAC}" dt="2024-04-10T09:14:27.409" v="104"/>
          <ac:grpSpMkLst>
            <pc:docMk/>
            <pc:sldMk cId="3991757856" sldId="391"/>
            <ac:grpSpMk id="2402" creationId="{00000000-0000-0000-0000-000000000000}"/>
          </ac:grpSpMkLst>
        </pc:grpChg>
        <pc:grpChg chg="del">
          <ac:chgData name="Min Oo Sitt Min Oo (UGent-imec)" userId="S::x.sittminoo_ugent.be#ext#@vlaamseoverheid.onmicrosoft.com::cf445908-b08d-4096-b772-639ef15e1c51" providerId="AD" clId="Web-{17229E44-7EF7-E1D8-53B0-02C60488CBAC}" dt="2024-04-10T09:14:43.003" v="109"/>
          <ac:grpSpMkLst>
            <pc:docMk/>
            <pc:sldMk cId="3991757856" sldId="391"/>
            <ac:grpSpMk id="2405"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0:54:21.810" v="152"/>
          <ac:grpSpMkLst>
            <pc:docMk/>
            <pc:sldMk cId="3991757856" sldId="391"/>
            <ac:grpSpMk id="2408" creationId="{00000000-0000-0000-0000-000000000000}"/>
          </ac:grpSpMkLst>
        </pc:grpChg>
        <pc:grpChg chg="del">
          <ac:chgData name="Min Oo Sitt Min Oo (UGent-imec)" userId="S::x.sittminoo_ugent.be#ext#@vlaamseoverheid.onmicrosoft.com::cf445908-b08d-4096-b772-639ef15e1c51" providerId="AD" clId="Web-{17229E44-7EF7-E1D8-53B0-02C60488CBAC}" dt="2024-04-10T10:54:21.810" v="151"/>
          <ac:grpSpMkLst>
            <pc:docMk/>
            <pc:sldMk cId="3991757856" sldId="391"/>
            <ac:grpSpMk id="2412" creationId="{00000000-0000-0000-0000-000000000000}"/>
          </ac:grpSpMkLst>
        </pc:grpChg>
        <pc:grpChg chg="del mod">
          <ac:chgData name="Min Oo Sitt Min Oo (UGent-imec)" userId="S::x.sittminoo_ugent.be#ext#@vlaamseoverheid.onmicrosoft.com::cf445908-b08d-4096-b772-639ef15e1c51" providerId="AD" clId="Web-{17229E44-7EF7-E1D8-53B0-02C60488CBAC}" dt="2024-04-10T10:54:26.279" v="159"/>
          <ac:grpSpMkLst>
            <pc:docMk/>
            <pc:sldMk cId="3991757856" sldId="391"/>
            <ac:grpSpMk id="2419" creationId="{00000000-0000-0000-0000-000000000000}"/>
          </ac:grpSpMkLst>
        </pc:grpChg>
        <pc:grpChg chg="del mod">
          <ac:chgData name="Min Oo Sitt Min Oo (UGent-imec)" userId="S::x.sittminoo_ugent.be#ext#@vlaamseoverheid.onmicrosoft.com::cf445908-b08d-4096-b772-639ef15e1c51" providerId="AD" clId="Web-{17229E44-7EF7-E1D8-53B0-02C60488CBAC}" dt="2024-04-10T10:54:26.279" v="158"/>
          <ac:grpSpMkLst>
            <pc:docMk/>
            <pc:sldMk cId="3991757856" sldId="391"/>
            <ac:grpSpMk id="2427" creationId="{00000000-0000-0000-0000-000000000000}"/>
          </ac:grpSpMkLst>
        </pc:grpChg>
        <pc:picChg chg="add del mod modCrop">
          <ac:chgData name="Min Oo Sitt Min Oo (UGent-imec)" userId="S::x.sittminoo_ugent.be#ext#@vlaamseoverheid.onmicrosoft.com::cf445908-b08d-4096-b772-639ef15e1c51" providerId="AD" clId="Web-{17229E44-7EF7-E1D8-53B0-02C60488CBAC}" dt="2024-04-10T10:55:31.781" v="171"/>
          <ac:picMkLst>
            <pc:docMk/>
            <pc:sldMk cId="3991757856" sldId="391"/>
            <ac:picMk id="2" creationId="{97C482FE-7906-A84B-565F-238A599054F7}"/>
          </ac:picMkLst>
        </pc:picChg>
        <pc:picChg chg="add del mod">
          <ac:chgData name="Min Oo Sitt Min Oo (UGent-imec)" userId="S::x.sittminoo_ugent.be#ext#@vlaamseoverheid.onmicrosoft.com::cf445908-b08d-4096-b772-639ef15e1c51" providerId="AD" clId="Web-{17229E44-7EF7-E1D8-53B0-02C60488CBAC}" dt="2024-04-10T10:55:58.501" v="175"/>
          <ac:picMkLst>
            <pc:docMk/>
            <pc:sldMk cId="3991757856" sldId="391"/>
            <ac:picMk id="3" creationId="{7728AB01-90B6-F97A-BEE6-6142725B53C7}"/>
          </ac:picMkLst>
        </pc:picChg>
        <pc:picChg chg="add del mod">
          <ac:chgData name="Min Oo Sitt Min Oo (UGent-imec)" userId="S::x.sittminoo_ugent.be#ext#@vlaamseoverheid.onmicrosoft.com::cf445908-b08d-4096-b772-639ef15e1c51" providerId="AD" clId="Web-{17229E44-7EF7-E1D8-53B0-02C60488CBAC}" dt="2024-04-10T10:56:45.065" v="181"/>
          <ac:picMkLst>
            <pc:docMk/>
            <pc:sldMk cId="3991757856" sldId="391"/>
            <ac:picMk id="4" creationId="{05D6F6F5-02AB-C66D-65F0-84636AFC129A}"/>
          </ac:picMkLst>
        </pc:picChg>
        <pc:picChg chg="add del mod">
          <ac:chgData name="Min Oo Sitt Min Oo (UGent-imec)" userId="S::x.sittminoo_ugent.be#ext#@vlaamseoverheid.onmicrosoft.com::cf445908-b08d-4096-b772-639ef15e1c51" providerId="AD" clId="Web-{17229E44-7EF7-E1D8-53B0-02C60488CBAC}" dt="2024-04-10T10:58:14.131" v="183"/>
          <ac:picMkLst>
            <pc:docMk/>
            <pc:sldMk cId="3991757856" sldId="391"/>
            <ac:picMk id="5" creationId="{DC85E578-BD4B-1F6A-B6DF-C32FD1E127D0}"/>
          </ac:picMkLst>
        </pc:picChg>
        <pc:picChg chg="add del mod">
          <ac:chgData name="Min Oo Sitt Min Oo (UGent-imec)" userId="S::x.sittminoo_ugent.be#ext#@vlaamseoverheid.onmicrosoft.com::cf445908-b08d-4096-b772-639ef15e1c51" providerId="AD" clId="Web-{17229E44-7EF7-E1D8-53B0-02C60488CBAC}" dt="2024-04-10T11:03:39.190" v="185"/>
          <ac:picMkLst>
            <pc:docMk/>
            <pc:sldMk cId="3991757856" sldId="391"/>
            <ac:picMk id="6" creationId="{A9DFA96E-04C5-A9FB-30B7-2A579173B078}"/>
          </ac:picMkLst>
        </pc:picChg>
        <pc:picChg chg="add del mod">
          <ac:chgData name="Min Oo Sitt Min Oo (UGent-imec)" userId="S::x.sittminoo_ugent.be#ext#@vlaamseoverheid.onmicrosoft.com::cf445908-b08d-4096-b772-639ef15e1c51" providerId="AD" clId="Web-{17229E44-7EF7-E1D8-53B0-02C60488CBAC}" dt="2024-04-10T11:14:21.854" v="236"/>
          <ac:picMkLst>
            <pc:docMk/>
            <pc:sldMk cId="3991757856" sldId="391"/>
            <ac:picMk id="7" creationId="{CF82EC9D-F3D1-478D-E156-F5778DC93F21}"/>
          </ac:picMkLst>
        </pc:picChg>
        <pc:picChg chg="add mod">
          <ac:chgData name="Min Oo Sitt Min Oo (UGent-imec)" userId="S::x.sittminoo_ugent.be#ext#@vlaamseoverheid.onmicrosoft.com::cf445908-b08d-4096-b772-639ef15e1c51" providerId="AD" clId="Web-{17229E44-7EF7-E1D8-53B0-02C60488CBAC}" dt="2024-04-10T11:15:49.936" v="242" actId="1076"/>
          <ac:picMkLst>
            <pc:docMk/>
            <pc:sldMk cId="3991757856" sldId="391"/>
            <ac:picMk id="8" creationId="{748BC43E-A8B4-47CC-0AE3-C77388EDC356}"/>
          </ac:picMkLst>
        </pc:picChg>
        <pc:cxnChg chg="del mod">
          <ac:chgData name="Min Oo Sitt Min Oo (UGent-imec)" userId="S::x.sittminoo_ugent.be#ext#@vlaamseoverheid.onmicrosoft.com::cf445908-b08d-4096-b772-639ef15e1c51" providerId="AD" clId="Web-{17229E44-7EF7-E1D8-53B0-02C60488CBAC}" dt="2024-04-10T10:54:21.810" v="153"/>
          <ac:cxnSpMkLst>
            <pc:docMk/>
            <pc:sldMk cId="3991757856" sldId="391"/>
            <ac:cxnSpMk id="2401"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09:14:27.409" v="103"/>
          <ac:cxnSpMkLst>
            <pc:docMk/>
            <pc:sldMk cId="3991757856" sldId="391"/>
            <ac:cxnSpMk id="2411"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10:54:21.810" v="150"/>
          <ac:cxnSpMkLst>
            <pc:docMk/>
            <pc:sldMk cId="3991757856" sldId="391"/>
            <ac:cxnSpMk id="2415"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09:14:27.409" v="102"/>
          <ac:cxnSpMkLst>
            <pc:docMk/>
            <pc:sldMk cId="3991757856" sldId="391"/>
            <ac:cxnSpMk id="2416" creationId="{00000000-0000-0000-0000-000000000000}"/>
          </ac:cxnSpMkLst>
        </pc:cxnChg>
        <pc:cxnChg chg="del mod">
          <ac:chgData name="Min Oo Sitt Min Oo (UGent-imec)" userId="S::x.sittminoo_ugent.be#ext#@vlaamseoverheid.onmicrosoft.com::cf445908-b08d-4096-b772-639ef15e1c51" providerId="AD" clId="Web-{17229E44-7EF7-E1D8-53B0-02C60488CBAC}" dt="2024-04-10T09:14:27.409" v="101"/>
          <ac:cxnSpMkLst>
            <pc:docMk/>
            <pc:sldMk cId="3991757856" sldId="391"/>
            <ac:cxnSpMk id="2418" creationId="{00000000-0000-0000-0000-000000000000}"/>
          </ac:cxnSpMkLst>
        </pc:cxnChg>
      </pc:sldChg>
      <pc:sldChg chg="del">
        <pc:chgData name="Min Oo Sitt Min Oo (UGent-imec)" userId="S::x.sittminoo_ugent.be#ext#@vlaamseoverheid.onmicrosoft.com::cf445908-b08d-4096-b772-639ef15e1c51" providerId="AD" clId="Web-{17229E44-7EF7-E1D8-53B0-02C60488CBAC}" dt="2024-04-10T12:50:19.089" v="343"/>
        <pc:sldMkLst>
          <pc:docMk/>
          <pc:sldMk cId="4222784341" sldId="410"/>
        </pc:sldMkLst>
      </pc:sldChg>
      <pc:sldChg chg="del">
        <pc:chgData name="Min Oo Sitt Min Oo (UGent-imec)" userId="S::x.sittminoo_ugent.be#ext#@vlaamseoverheid.onmicrosoft.com::cf445908-b08d-4096-b772-639ef15e1c51" providerId="AD" clId="Web-{17229E44-7EF7-E1D8-53B0-02C60488CBAC}" dt="2024-04-10T12:50:19.089" v="344"/>
        <pc:sldMkLst>
          <pc:docMk/>
          <pc:sldMk cId="2556334926" sldId="411"/>
        </pc:sldMkLst>
      </pc:sldChg>
      <pc:sldChg chg="addSp modSp new">
        <pc:chgData name="Min Oo Sitt Min Oo (UGent-imec)" userId="S::x.sittminoo_ugent.be#ext#@vlaamseoverheid.onmicrosoft.com::cf445908-b08d-4096-b772-639ef15e1c51" providerId="AD" clId="Web-{17229E44-7EF7-E1D8-53B0-02C60488CBAC}" dt="2024-04-10T11:09:20.390" v="219" actId="20577"/>
        <pc:sldMkLst>
          <pc:docMk/>
          <pc:sldMk cId="1497857926" sldId="430"/>
        </pc:sldMkLst>
        <pc:spChg chg="add mod">
          <ac:chgData name="Min Oo Sitt Min Oo (UGent-imec)" userId="S::x.sittminoo_ugent.be#ext#@vlaamseoverheid.onmicrosoft.com::cf445908-b08d-4096-b772-639ef15e1c51" providerId="AD" clId="Web-{17229E44-7EF7-E1D8-53B0-02C60488CBAC}" dt="2024-04-10T11:07:08.635" v="200" actId="20577"/>
          <ac:spMkLst>
            <pc:docMk/>
            <pc:sldMk cId="1497857926" sldId="430"/>
            <ac:spMk id="3" creationId="{59A7F372-340E-1D55-E923-EBFEBB0942E7}"/>
          </ac:spMkLst>
        </pc:spChg>
        <pc:spChg chg="add mod">
          <ac:chgData name="Min Oo Sitt Min Oo (UGent-imec)" userId="S::x.sittminoo_ugent.be#ext#@vlaamseoverheid.onmicrosoft.com::cf445908-b08d-4096-b772-639ef15e1c51" providerId="AD" clId="Web-{17229E44-7EF7-E1D8-53B0-02C60488CBAC}" dt="2024-04-10T11:09:20.390" v="219" actId="20577"/>
          <ac:spMkLst>
            <pc:docMk/>
            <pc:sldMk cId="1497857926" sldId="430"/>
            <ac:spMk id="4" creationId="{F8FA711D-F8D6-DF4D-7FB3-7F004E0DBF63}"/>
          </ac:spMkLst>
        </pc:spChg>
      </pc:sldChg>
      <pc:sldChg chg="addSp delSp modSp add replId">
        <pc:chgData name="Min Oo Sitt Min Oo (UGent-imec)" userId="S::x.sittminoo_ugent.be#ext#@vlaamseoverheid.onmicrosoft.com::cf445908-b08d-4096-b772-639ef15e1c51" providerId="AD" clId="Web-{17229E44-7EF7-E1D8-53B0-02C60488CBAC}" dt="2024-04-10T12:22:34.365" v="327"/>
        <pc:sldMkLst>
          <pc:docMk/>
          <pc:sldMk cId="1211712841" sldId="431"/>
        </pc:sldMkLst>
        <pc:spChg chg="del">
          <ac:chgData name="Min Oo Sitt Min Oo (UGent-imec)" userId="S::x.sittminoo_ugent.be#ext#@vlaamseoverheid.onmicrosoft.com::cf445908-b08d-4096-b772-639ef15e1c51" providerId="AD" clId="Web-{17229E44-7EF7-E1D8-53B0-02C60488CBAC}" dt="2024-04-10T12:22:34.365" v="327"/>
          <ac:spMkLst>
            <pc:docMk/>
            <pc:sldMk cId="1211712841" sldId="431"/>
            <ac:spMk id="2436" creationId="{00000000-0000-0000-0000-000000000000}"/>
          </ac:spMkLst>
        </pc:spChg>
        <pc:picChg chg="del">
          <ac:chgData name="Min Oo Sitt Min Oo (UGent-imec)" userId="S::x.sittminoo_ugent.be#ext#@vlaamseoverheid.onmicrosoft.com::cf445908-b08d-4096-b772-639ef15e1c51" providerId="AD" clId="Web-{17229E44-7EF7-E1D8-53B0-02C60488CBAC}" dt="2024-04-10T12:17:42.245" v="302"/>
          <ac:picMkLst>
            <pc:docMk/>
            <pc:sldMk cId="1211712841" sldId="431"/>
            <ac:picMk id="2" creationId="{5B4E3E4B-FDA7-46FB-6A12-26B6EA3730B8}"/>
          </ac:picMkLst>
        </pc:picChg>
        <pc:picChg chg="add mod">
          <ac:chgData name="Min Oo Sitt Min Oo (UGent-imec)" userId="S::x.sittminoo_ugent.be#ext#@vlaamseoverheid.onmicrosoft.com::cf445908-b08d-4096-b772-639ef15e1c51" providerId="AD" clId="Web-{17229E44-7EF7-E1D8-53B0-02C60488CBAC}" dt="2024-04-10T12:17:57.261" v="306" actId="14100"/>
          <ac:picMkLst>
            <pc:docMk/>
            <pc:sldMk cId="1211712841" sldId="431"/>
            <ac:picMk id="3" creationId="{ED677D22-3F5C-5153-15CF-089F166BC318}"/>
          </ac:picMkLst>
        </pc:picChg>
      </pc:sldChg>
      <pc:sldChg chg="addSp delSp modSp add del replId">
        <pc:chgData name="Min Oo Sitt Min Oo (UGent-imec)" userId="S::x.sittminoo_ugent.be#ext#@vlaamseoverheid.onmicrosoft.com::cf445908-b08d-4096-b772-639ef15e1c51" providerId="AD" clId="Web-{17229E44-7EF7-E1D8-53B0-02C60488CBAC}" dt="2024-04-10T11:42:25.166" v="265"/>
        <pc:sldMkLst>
          <pc:docMk/>
          <pc:sldMk cId="2772887701" sldId="431"/>
        </pc:sldMkLst>
        <pc:picChg chg="add del mod">
          <ac:chgData name="Min Oo Sitt Min Oo (UGent-imec)" userId="S::x.sittminoo_ugent.be#ext#@vlaamseoverheid.onmicrosoft.com::cf445908-b08d-4096-b772-639ef15e1c51" providerId="AD" clId="Web-{17229E44-7EF7-E1D8-53B0-02C60488CBAC}" dt="2024-04-10T11:13:03.648" v="223"/>
          <ac:picMkLst>
            <pc:docMk/>
            <pc:sldMk cId="2772887701" sldId="431"/>
            <ac:picMk id="2" creationId="{4888EBE3-F3C1-9D5D-784D-A5E13A293422}"/>
          </ac:picMkLst>
        </pc:picChg>
        <pc:picChg chg="add del mod">
          <ac:chgData name="Min Oo Sitt Min Oo (UGent-imec)" userId="S::x.sittminoo_ugent.be#ext#@vlaamseoverheid.onmicrosoft.com::cf445908-b08d-4096-b772-639ef15e1c51" providerId="AD" clId="Web-{17229E44-7EF7-E1D8-53B0-02C60488CBAC}" dt="2024-04-10T11:13:26.024" v="225"/>
          <ac:picMkLst>
            <pc:docMk/>
            <pc:sldMk cId="2772887701" sldId="431"/>
            <ac:picMk id="3" creationId="{B1569B27-A242-7089-9745-4B5A8ABA0146}"/>
          </ac:picMkLst>
        </pc:picChg>
        <pc:picChg chg="add del mod">
          <ac:chgData name="Min Oo Sitt Min Oo (UGent-imec)" userId="S::x.sittminoo_ugent.be#ext#@vlaamseoverheid.onmicrosoft.com::cf445908-b08d-4096-b772-639ef15e1c51" providerId="AD" clId="Web-{17229E44-7EF7-E1D8-53B0-02C60488CBAC}" dt="2024-04-10T11:13:50.931" v="232"/>
          <ac:picMkLst>
            <pc:docMk/>
            <pc:sldMk cId="2772887701" sldId="431"/>
            <ac:picMk id="4" creationId="{BE25D29F-1F63-99E1-BD28-92E3C2D90438}"/>
          </ac:picMkLst>
        </pc:picChg>
        <pc:picChg chg="add del mod">
          <ac:chgData name="Min Oo Sitt Min Oo (UGent-imec)" userId="S::x.sittminoo_ugent.be#ext#@vlaamseoverheid.onmicrosoft.com::cf445908-b08d-4096-b772-639ef15e1c51" providerId="AD" clId="Web-{17229E44-7EF7-E1D8-53B0-02C60488CBAC}" dt="2024-04-10T11:16:03.905" v="243"/>
          <ac:picMkLst>
            <pc:docMk/>
            <pc:sldMk cId="2772887701" sldId="431"/>
            <ac:picMk id="5" creationId="{7CCB2571-C59C-AB75-387B-BEE76C2F31D4}"/>
          </ac:picMkLst>
        </pc:picChg>
        <pc:picChg chg="add del mod">
          <ac:chgData name="Min Oo Sitt Min Oo (UGent-imec)" userId="S::x.sittminoo_ugent.be#ext#@vlaamseoverheid.onmicrosoft.com::cf445908-b08d-4096-b772-639ef15e1c51" providerId="AD" clId="Web-{17229E44-7EF7-E1D8-53B0-02C60488CBAC}" dt="2024-04-10T11:16:59.219" v="253"/>
          <ac:picMkLst>
            <pc:docMk/>
            <pc:sldMk cId="2772887701" sldId="431"/>
            <ac:picMk id="6" creationId="{760B33CB-DF47-972C-6103-2A5BFFAB9BFC}"/>
          </ac:picMkLst>
        </pc:picChg>
        <pc:picChg chg="del">
          <ac:chgData name="Min Oo Sitt Min Oo (UGent-imec)" userId="S::x.sittminoo_ugent.be#ext#@vlaamseoverheid.onmicrosoft.com::cf445908-b08d-4096-b772-639ef15e1c51" providerId="AD" clId="Web-{17229E44-7EF7-E1D8-53B0-02C60488CBAC}" dt="2024-04-10T11:12:56.601" v="221"/>
          <ac:picMkLst>
            <pc:docMk/>
            <pc:sldMk cId="2772887701" sldId="431"/>
            <ac:picMk id="7" creationId="{CF82EC9D-F3D1-478D-E156-F5778DC93F21}"/>
          </ac:picMkLst>
        </pc:picChg>
        <pc:picChg chg="add mod">
          <ac:chgData name="Min Oo Sitt Min Oo (UGent-imec)" userId="S::x.sittminoo_ugent.be#ext#@vlaamseoverheid.onmicrosoft.com::cf445908-b08d-4096-b772-639ef15e1c51" providerId="AD" clId="Web-{17229E44-7EF7-E1D8-53B0-02C60488CBAC}" dt="2024-04-10T11:17:40.658" v="256" actId="1076"/>
          <ac:picMkLst>
            <pc:docMk/>
            <pc:sldMk cId="2772887701" sldId="431"/>
            <ac:picMk id="8" creationId="{914D9DDA-9E3C-BFA9-A463-4B0152CB9CFA}"/>
          </ac:picMkLst>
        </pc:picChg>
      </pc:sldChg>
      <pc:sldChg chg="addSp delSp modSp add replId">
        <pc:chgData name="Min Oo Sitt Min Oo (UGent-imec)" userId="S::x.sittminoo_ugent.be#ext#@vlaamseoverheid.onmicrosoft.com::cf445908-b08d-4096-b772-639ef15e1c51" providerId="AD" clId="Web-{17229E44-7EF7-E1D8-53B0-02C60488CBAC}" dt="2024-04-10T12:22:29.474" v="325"/>
        <pc:sldMkLst>
          <pc:docMk/>
          <pc:sldMk cId="2996748743" sldId="432"/>
        </pc:sldMkLst>
        <pc:spChg chg="del">
          <ac:chgData name="Min Oo Sitt Min Oo (UGent-imec)" userId="S::x.sittminoo_ugent.be#ext#@vlaamseoverheid.onmicrosoft.com::cf445908-b08d-4096-b772-639ef15e1c51" providerId="AD" clId="Web-{17229E44-7EF7-E1D8-53B0-02C60488CBAC}" dt="2024-04-10T12:22:29.474" v="325"/>
          <ac:spMkLst>
            <pc:docMk/>
            <pc:sldMk cId="2996748743" sldId="432"/>
            <ac:spMk id="2436" creationId="{00000000-0000-0000-0000-000000000000}"/>
          </ac:spMkLst>
        </pc:spChg>
        <pc:picChg chg="add del mod">
          <ac:chgData name="Min Oo Sitt Min Oo (UGent-imec)" userId="S::x.sittminoo_ugent.be#ext#@vlaamseoverheid.onmicrosoft.com::cf445908-b08d-4096-b772-639ef15e1c51" providerId="AD" clId="Web-{17229E44-7EF7-E1D8-53B0-02C60488CBAC}" dt="2024-04-10T12:20:41.566" v="314"/>
          <ac:picMkLst>
            <pc:docMk/>
            <pc:sldMk cId="2996748743" sldId="432"/>
            <ac:picMk id="2" creationId="{7F4E1F7B-885A-9DE4-1900-6019961B28E2}"/>
          </ac:picMkLst>
        </pc:picChg>
        <pc:picChg chg="del">
          <ac:chgData name="Min Oo Sitt Min Oo (UGent-imec)" userId="S::x.sittminoo_ugent.be#ext#@vlaamseoverheid.onmicrosoft.com::cf445908-b08d-4096-b772-639ef15e1c51" providerId="AD" clId="Web-{17229E44-7EF7-E1D8-53B0-02C60488CBAC}" dt="2024-04-10T12:18:12.121" v="308"/>
          <ac:picMkLst>
            <pc:docMk/>
            <pc:sldMk cId="2996748743" sldId="432"/>
            <ac:picMk id="3" creationId="{ED677D22-3F5C-5153-15CF-089F166BC318}"/>
          </ac:picMkLst>
        </pc:picChg>
        <pc:picChg chg="add mod">
          <ac:chgData name="Min Oo Sitt Min Oo (UGent-imec)" userId="S::x.sittminoo_ugent.be#ext#@vlaamseoverheid.onmicrosoft.com::cf445908-b08d-4096-b772-639ef15e1c51" providerId="AD" clId="Web-{17229E44-7EF7-E1D8-53B0-02C60488CBAC}" dt="2024-04-10T12:20:57.439" v="317" actId="1076"/>
          <ac:picMkLst>
            <pc:docMk/>
            <pc:sldMk cId="2996748743" sldId="432"/>
            <ac:picMk id="4" creationId="{577D564E-2BAD-9D68-F88E-C8A548D9BD49}"/>
          </ac:picMkLst>
        </pc:picChg>
      </pc:sldChg>
      <pc:sldChg chg="addSp modSp new del">
        <pc:chgData name="Min Oo Sitt Min Oo (UGent-imec)" userId="S::x.sittminoo_ugent.be#ext#@vlaamseoverheid.onmicrosoft.com::cf445908-b08d-4096-b772-639ef15e1c51" providerId="AD" clId="Web-{17229E44-7EF7-E1D8-53B0-02C60488CBAC}" dt="2024-04-10T11:42:26.166" v="266"/>
        <pc:sldMkLst>
          <pc:docMk/>
          <pc:sldMk cId="3528465522" sldId="432"/>
        </pc:sldMkLst>
        <pc:picChg chg="add mod">
          <ac:chgData name="Min Oo Sitt Min Oo (UGent-imec)" userId="S::x.sittminoo_ugent.be#ext#@vlaamseoverheid.onmicrosoft.com::cf445908-b08d-4096-b772-639ef15e1c51" providerId="AD" clId="Web-{17229E44-7EF7-E1D8-53B0-02C60488CBAC}" dt="2024-04-10T11:23:34.218" v="259" actId="1076"/>
          <ac:picMkLst>
            <pc:docMk/>
            <pc:sldMk cId="3528465522" sldId="432"/>
            <ac:picMk id="2" creationId="{6A040E48-21D6-FDE7-1CB2-00AABD422368}"/>
          </ac:picMkLst>
        </pc:picChg>
      </pc:sldChg>
      <pc:sldChg chg="addSp modSp new del">
        <pc:chgData name="Min Oo Sitt Min Oo (UGent-imec)" userId="S::x.sittminoo_ugent.be#ext#@vlaamseoverheid.onmicrosoft.com::cf445908-b08d-4096-b772-639ef15e1c51" providerId="AD" clId="Web-{17229E44-7EF7-E1D8-53B0-02C60488CBAC}" dt="2024-04-10T11:42:26.698" v="267"/>
        <pc:sldMkLst>
          <pc:docMk/>
          <pc:sldMk cId="2502548698" sldId="433"/>
        </pc:sldMkLst>
        <pc:picChg chg="add mod">
          <ac:chgData name="Min Oo Sitt Min Oo (UGent-imec)" userId="S::x.sittminoo_ugent.be#ext#@vlaamseoverheid.onmicrosoft.com::cf445908-b08d-4096-b772-639ef15e1c51" providerId="AD" clId="Web-{17229E44-7EF7-E1D8-53B0-02C60488CBAC}" dt="2024-04-10T11:26:43.600" v="263" actId="1076"/>
          <ac:picMkLst>
            <pc:docMk/>
            <pc:sldMk cId="2502548698" sldId="433"/>
            <ac:picMk id="2" creationId="{706E4970-7E7A-EC74-9551-D3CB7995BA27}"/>
          </ac:picMkLst>
        </pc:picChg>
      </pc:sldChg>
      <pc:sldChg chg="addSp delSp modSp add replId">
        <pc:chgData name="Min Oo Sitt Min Oo (UGent-imec)" userId="S::x.sittminoo_ugent.be#ext#@vlaamseoverheid.onmicrosoft.com::cf445908-b08d-4096-b772-639ef15e1c51" providerId="AD" clId="Web-{17229E44-7EF7-E1D8-53B0-02C60488CBAC}" dt="2024-04-10T12:22:27.286" v="324"/>
        <pc:sldMkLst>
          <pc:docMk/>
          <pc:sldMk cId="2854539955" sldId="433"/>
        </pc:sldMkLst>
        <pc:spChg chg="del">
          <ac:chgData name="Min Oo Sitt Min Oo (UGent-imec)" userId="S::x.sittminoo_ugent.be#ext#@vlaamseoverheid.onmicrosoft.com::cf445908-b08d-4096-b772-639ef15e1c51" providerId="AD" clId="Web-{17229E44-7EF7-E1D8-53B0-02C60488CBAC}" dt="2024-04-10T12:22:27.286" v="324"/>
          <ac:spMkLst>
            <pc:docMk/>
            <pc:sldMk cId="2854539955" sldId="433"/>
            <ac:spMk id="2436" creationId="{00000000-0000-0000-0000-000000000000}"/>
          </ac:spMkLst>
        </pc:spChg>
        <pc:picChg chg="add mod">
          <ac:chgData name="Min Oo Sitt Min Oo (UGent-imec)" userId="S::x.sittminoo_ugent.be#ext#@vlaamseoverheid.onmicrosoft.com::cf445908-b08d-4096-b772-639ef15e1c51" providerId="AD" clId="Web-{17229E44-7EF7-E1D8-53B0-02C60488CBAC}" dt="2024-04-10T12:22:25.911" v="323" actId="14100"/>
          <ac:picMkLst>
            <pc:docMk/>
            <pc:sldMk cId="2854539955" sldId="433"/>
            <ac:picMk id="2" creationId="{50C44BAE-B852-5F0B-F186-9282702EB336}"/>
          </ac:picMkLst>
        </pc:picChg>
        <pc:picChg chg="del">
          <ac:chgData name="Min Oo Sitt Min Oo (UGent-imec)" userId="S::x.sittminoo_ugent.be#ext#@vlaamseoverheid.onmicrosoft.com::cf445908-b08d-4096-b772-639ef15e1c51" providerId="AD" clId="Web-{17229E44-7EF7-E1D8-53B0-02C60488CBAC}" dt="2024-04-10T12:22:17.708" v="320"/>
          <ac:picMkLst>
            <pc:docMk/>
            <pc:sldMk cId="2854539955" sldId="433"/>
            <ac:picMk id="4" creationId="{577D564E-2BAD-9D68-F88E-C8A548D9BD49}"/>
          </ac:picMkLst>
        </pc:picChg>
      </pc:sldChg>
      <pc:sldChg chg="addSp delSp modSp add replId">
        <pc:chgData name="Min Oo Sitt Min Oo (UGent-imec)" userId="S::x.sittminoo_ugent.be#ext#@vlaamseoverheid.onmicrosoft.com::cf445908-b08d-4096-b772-639ef15e1c51" providerId="AD" clId="Web-{17229E44-7EF7-E1D8-53B0-02C60488CBAC}" dt="2024-04-10T12:42:34.542" v="338" actId="1076"/>
        <pc:sldMkLst>
          <pc:docMk/>
          <pc:sldMk cId="2904490826" sldId="434"/>
        </pc:sldMkLst>
        <pc:picChg chg="del">
          <ac:chgData name="Min Oo Sitt Min Oo (UGent-imec)" userId="S::x.sittminoo_ugent.be#ext#@vlaamseoverheid.onmicrosoft.com::cf445908-b08d-4096-b772-639ef15e1c51" providerId="AD" clId="Web-{17229E44-7EF7-E1D8-53B0-02C60488CBAC}" dt="2024-04-10T12:24:54.026" v="329"/>
          <ac:picMkLst>
            <pc:docMk/>
            <pc:sldMk cId="2904490826" sldId="434"/>
            <ac:picMk id="2" creationId="{50C44BAE-B852-5F0B-F186-9282702EB336}"/>
          </ac:picMkLst>
        </pc:picChg>
        <pc:picChg chg="add mod">
          <ac:chgData name="Min Oo Sitt Min Oo (UGent-imec)" userId="S::x.sittminoo_ugent.be#ext#@vlaamseoverheid.onmicrosoft.com::cf445908-b08d-4096-b772-639ef15e1c51" providerId="AD" clId="Web-{17229E44-7EF7-E1D8-53B0-02C60488CBAC}" dt="2024-04-10T12:42:33.167" v="337" actId="1076"/>
          <ac:picMkLst>
            <pc:docMk/>
            <pc:sldMk cId="2904490826" sldId="434"/>
            <ac:picMk id="2" creationId="{CA575187-A5D6-9766-DC00-C008857B0563}"/>
          </ac:picMkLst>
        </pc:picChg>
        <pc:picChg chg="add mod">
          <ac:chgData name="Min Oo Sitt Min Oo (UGent-imec)" userId="S::x.sittminoo_ugent.be#ext#@vlaamseoverheid.onmicrosoft.com::cf445908-b08d-4096-b772-639ef15e1c51" providerId="AD" clId="Web-{17229E44-7EF7-E1D8-53B0-02C60488CBAC}" dt="2024-04-10T12:42:34.542" v="338" actId="1076"/>
          <ac:picMkLst>
            <pc:docMk/>
            <pc:sldMk cId="2904490826" sldId="434"/>
            <ac:picMk id="3" creationId="{39A204AB-ED15-329D-54A7-D355059F80C3}"/>
          </ac:picMkLst>
        </pc:picChg>
      </pc:sldChg>
      <pc:sldChg chg="addSp modSp new">
        <pc:chgData name="Min Oo Sitt Min Oo (UGent-imec)" userId="S::x.sittminoo_ugent.be#ext#@vlaamseoverheid.onmicrosoft.com::cf445908-b08d-4096-b772-639ef15e1c51" providerId="AD" clId="Web-{17229E44-7EF7-E1D8-53B0-02C60488CBAC}" dt="2024-04-10T12:43:24.669" v="342" actId="1076"/>
        <pc:sldMkLst>
          <pc:docMk/>
          <pc:sldMk cId="3630544228" sldId="435"/>
        </pc:sldMkLst>
        <pc:picChg chg="add mod">
          <ac:chgData name="Min Oo Sitt Min Oo (UGent-imec)" userId="S::x.sittminoo_ugent.be#ext#@vlaamseoverheid.onmicrosoft.com::cf445908-b08d-4096-b772-639ef15e1c51" providerId="AD" clId="Web-{17229E44-7EF7-E1D8-53B0-02C60488CBAC}" dt="2024-04-10T12:43:24.669" v="342" actId="1076"/>
          <ac:picMkLst>
            <pc:docMk/>
            <pc:sldMk cId="3630544228" sldId="435"/>
            <ac:picMk id="2" creationId="{217A8CE8-E610-5BE3-FD66-92187D0ED4DF}"/>
          </ac:picMkLst>
        </pc:picChg>
      </pc:sldChg>
    </pc:docChg>
  </pc:docChgLst>
  <pc:docChgLst>
    <pc:chgData name="Min Oo Sitt Min Oo (UGent-imec)" userId="S::x.sittminoo_ugent.be#ext#@vlaamseoverheid.onmicrosoft.com::cf445908-b08d-4096-b772-639ef15e1c51" providerId="AD" clId="Web-{CF6B49AB-BB11-8AF4-4D75-EF090F65DEAE}"/>
    <pc:docChg chg="addSld delSld modSld sldOrd">
      <pc:chgData name="Min Oo Sitt Min Oo (UGent-imec)" userId="S::x.sittminoo_ugent.be#ext#@vlaamseoverheid.onmicrosoft.com::cf445908-b08d-4096-b772-639ef15e1c51" providerId="AD" clId="Web-{CF6B49AB-BB11-8AF4-4D75-EF090F65DEAE}" dt="2024-04-12T16:36:18.495" v="95" actId="1076"/>
      <pc:docMkLst>
        <pc:docMk/>
      </pc:docMkLst>
      <pc:sldChg chg="mod ord modShow">
        <pc:chgData name="Min Oo Sitt Min Oo (UGent-imec)" userId="S::x.sittminoo_ugent.be#ext#@vlaamseoverheid.onmicrosoft.com::cf445908-b08d-4096-b772-639ef15e1c51" providerId="AD" clId="Web-{CF6B49AB-BB11-8AF4-4D75-EF090F65DEAE}" dt="2024-04-12T14:36:10.757" v="23"/>
        <pc:sldMkLst>
          <pc:docMk/>
          <pc:sldMk cId="3698108132" sldId="390"/>
        </pc:sldMkLst>
      </pc:sldChg>
      <pc:sldChg chg="addSp delSp modSp">
        <pc:chgData name="Min Oo Sitt Min Oo (UGent-imec)" userId="S::x.sittminoo_ugent.be#ext#@vlaamseoverheid.onmicrosoft.com::cf445908-b08d-4096-b772-639ef15e1c51" providerId="AD" clId="Web-{CF6B49AB-BB11-8AF4-4D75-EF090F65DEAE}" dt="2024-04-12T14:54:26.659" v="28"/>
        <pc:sldMkLst>
          <pc:docMk/>
          <pc:sldMk cId="1487492317" sldId="400"/>
        </pc:sldMkLst>
        <pc:picChg chg="add del mod">
          <ac:chgData name="Min Oo Sitt Min Oo (UGent-imec)" userId="S::x.sittminoo_ugent.be#ext#@vlaamseoverheid.onmicrosoft.com::cf445908-b08d-4096-b772-639ef15e1c51" providerId="AD" clId="Web-{CF6B49AB-BB11-8AF4-4D75-EF090F65DEAE}" dt="2024-04-12T14:54:26.659" v="28"/>
          <ac:picMkLst>
            <pc:docMk/>
            <pc:sldMk cId="1487492317" sldId="400"/>
            <ac:picMk id="2" creationId="{BF6CCDB3-0BF6-3364-DD47-037CDEF3203A}"/>
          </ac:picMkLst>
        </pc:picChg>
      </pc:sldChg>
      <pc:sldChg chg="addSp delSp modSp">
        <pc:chgData name="Min Oo Sitt Min Oo (UGent-imec)" userId="S::x.sittminoo_ugent.be#ext#@vlaamseoverheid.onmicrosoft.com::cf445908-b08d-4096-b772-639ef15e1c51" providerId="AD" clId="Web-{CF6B49AB-BB11-8AF4-4D75-EF090F65DEAE}" dt="2024-04-12T16:15:05.907" v="47" actId="1076"/>
        <pc:sldMkLst>
          <pc:docMk/>
          <pc:sldMk cId="936264231" sldId="423"/>
        </pc:sldMkLst>
        <pc:spChg chg="del">
          <ac:chgData name="Min Oo Sitt Min Oo (UGent-imec)" userId="S::x.sittminoo_ugent.be#ext#@vlaamseoverheid.onmicrosoft.com::cf445908-b08d-4096-b772-639ef15e1c51" providerId="AD" clId="Web-{CF6B49AB-BB11-8AF4-4D75-EF090F65DEAE}" dt="2024-04-12T16:15:02.939" v="45"/>
          <ac:spMkLst>
            <pc:docMk/>
            <pc:sldMk cId="936264231" sldId="423"/>
            <ac:spMk id="8" creationId="{71725FD2-31D9-B6A1-B1A5-AA1ED100EFA8}"/>
          </ac:spMkLst>
        </pc:spChg>
        <pc:picChg chg="del mod">
          <ac:chgData name="Min Oo Sitt Min Oo (UGent-imec)" userId="S::x.sittminoo_ugent.be#ext#@vlaamseoverheid.onmicrosoft.com::cf445908-b08d-4096-b772-639ef15e1c51" providerId="AD" clId="Web-{CF6B49AB-BB11-8AF4-4D75-EF090F65DEAE}" dt="2024-04-12T16:13:39.811" v="36"/>
          <ac:picMkLst>
            <pc:docMk/>
            <pc:sldMk cId="936264231" sldId="423"/>
            <ac:picMk id="2" creationId="{841F11B5-A661-7825-B7D2-D3667D701CAF}"/>
          </ac:picMkLst>
        </pc:picChg>
        <pc:picChg chg="add del mod">
          <ac:chgData name="Min Oo Sitt Min Oo (UGent-imec)" userId="S::x.sittminoo_ugent.be#ext#@vlaamseoverheid.onmicrosoft.com::cf445908-b08d-4096-b772-639ef15e1c51" providerId="AD" clId="Web-{CF6B49AB-BB11-8AF4-4D75-EF090F65DEAE}" dt="2024-04-12T15:53:37.100" v="34"/>
          <ac:picMkLst>
            <pc:docMk/>
            <pc:sldMk cId="936264231" sldId="423"/>
            <ac:picMk id="3" creationId="{9AB22459-FF04-CB1C-C097-E1BE27CE87E7}"/>
          </ac:picMkLst>
        </pc:picChg>
        <pc:picChg chg="add mod">
          <ac:chgData name="Min Oo Sitt Min Oo (UGent-imec)" userId="S::x.sittminoo_ugent.be#ext#@vlaamseoverheid.onmicrosoft.com::cf445908-b08d-4096-b772-639ef15e1c51" providerId="AD" clId="Web-{CF6B49AB-BB11-8AF4-4D75-EF090F65DEAE}" dt="2024-04-12T16:15:05.907" v="47" actId="1076"/>
          <ac:picMkLst>
            <pc:docMk/>
            <pc:sldMk cId="936264231" sldId="423"/>
            <ac:picMk id="4" creationId="{33874A84-2904-477C-84C6-C6478A3C9A22}"/>
          </ac:picMkLst>
        </pc:picChg>
      </pc:sldChg>
      <pc:sldChg chg="del">
        <pc:chgData name="Min Oo Sitt Min Oo (UGent-imec)" userId="S::x.sittminoo_ugent.be#ext#@vlaamseoverheid.onmicrosoft.com::cf445908-b08d-4096-b772-639ef15e1c51" providerId="AD" clId="Web-{CF6B49AB-BB11-8AF4-4D75-EF090F65DEAE}" dt="2024-04-12T16:33:53.069" v="73"/>
        <pc:sldMkLst>
          <pc:docMk/>
          <pc:sldMk cId="2899526868" sldId="424"/>
        </pc:sldMkLst>
      </pc:sldChg>
      <pc:sldChg chg="addSp delSp modSp">
        <pc:chgData name="Min Oo Sitt Min Oo (UGent-imec)" userId="S::x.sittminoo_ugent.be#ext#@vlaamseoverheid.onmicrosoft.com::cf445908-b08d-4096-b772-639ef15e1c51" providerId="AD" clId="Web-{CF6B49AB-BB11-8AF4-4D75-EF090F65DEAE}" dt="2024-04-12T16:16:39.551" v="56" actId="1076"/>
        <pc:sldMkLst>
          <pc:docMk/>
          <pc:sldMk cId="3912423458" sldId="425"/>
        </pc:sldMkLst>
        <pc:spChg chg="del">
          <ac:chgData name="Min Oo Sitt Min Oo (UGent-imec)" userId="S::x.sittminoo_ugent.be#ext#@vlaamseoverheid.onmicrosoft.com::cf445908-b08d-4096-b772-639ef15e1c51" providerId="AD" clId="Web-{CF6B49AB-BB11-8AF4-4D75-EF090F65DEAE}" dt="2024-04-12T16:14:58.188" v="42"/>
          <ac:spMkLst>
            <pc:docMk/>
            <pc:sldMk cId="3912423458" sldId="425"/>
            <ac:spMk id="8" creationId="{71725FD2-31D9-B6A1-B1A5-AA1ED100EFA8}"/>
          </ac:spMkLst>
        </pc:spChg>
        <pc:picChg chg="add del mod">
          <ac:chgData name="Min Oo Sitt Min Oo (UGent-imec)" userId="S::x.sittminoo_ugent.be#ext#@vlaamseoverheid.onmicrosoft.com::cf445908-b08d-4096-b772-639ef15e1c51" providerId="AD" clId="Web-{CF6B49AB-BB11-8AF4-4D75-EF090F65DEAE}" dt="2024-04-12T16:16:31.473" v="53"/>
          <ac:picMkLst>
            <pc:docMk/>
            <pc:sldMk cId="3912423458" sldId="425"/>
            <ac:picMk id="2" creationId="{384B1414-147B-AD2E-2B7C-655FD5BC6EEB}"/>
          </ac:picMkLst>
        </pc:picChg>
        <pc:picChg chg="del">
          <ac:chgData name="Min Oo Sitt Min Oo (UGent-imec)" userId="S::x.sittminoo_ugent.be#ext#@vlaamseoverheid.onmicrosoft.com::cf445908-b08d-4096-b772-639ef15e1c51" providerId="AD" clId="Web-{CF6B49AB-BB11-8AF4-4D75-EF090F65DEAE}" dt="2024-04-12T16:14:56.626" v="41"/>
          <ac:picMkLst>
            <pc:docMk/>
            <pc:sldMk cId="3912423458" sldId="425"/>
            <ac:picMk id="3" creationId="{0AA8DF9D-B46C-3BB2-B3AE-264DA85C1147}"/>
          </ac:picMkLst>
        </pc:picChg>
        <pc:picChg chg="add mod">
          <ac:chgData name="Min Oo Sitt Min Oo (UGent-imec)" userId="S::x.sittminoo_ugent.be#ext#@vlaamseoverheid.onmicrosoft.com::cf445908-b08d-4096-b772-639ef15e1c51" providerId="AD" clId="Web-{CF6B49AB-BB11-8AF4-4D75-EF090F65DEAE}" dt="2024-04-12T16:16:39.551" v="56" actId="1076"/>
          <ac:picMkLst>
            <pc:docMk/>
            <pc:sldMk cId="3912423458" sldId="425"/>
            <ac:picMk id="4" creationId="{BB0B7BE1-8A56-1BD7-80A0-39A2964F3C55}"/>
          </ac:picMkLst>
        </pc:picChg>
      </pc:sldChg>
      <pc:sldChg chg="addSp delSp modSp">
        <pc:chgData name="Min Oo Sitt Min Oo (UGent-imec)" userId="S::x.sittminoo_ugent.be#ext#@vlaamseoverheid.onmicrosoft.com::cf445908-b08d-4096-b772-639ef15e1c51" providerId="AD" clId="Web-{CF6B49AB-BB11-8AF4-4D75-EF090F65DEAE}" dt="2024-04-12T16:32:59.692" v="68" actId="1076"/>
        <pc:sldMkLst>
          <pc:docMk/>
          <pc:sldMk cId="3354123584" sldId="426"/>
        </pc:sldMkLst>
        <pc:picChg chg="del">
          <ac:chgData name="Min Oo Sitt Min Oo (UGent-imec)" userId="S::x.sittminoo_ugent.be#ext#@vlaamseoverheid.onmicrosoft.com::cf445908-b08d-4096-b772-639ef15e1c51" providerId="AD" clId="Web-{CF6B49AB-BB11-8AF4-4D75-EF090F65DEAE}" dt="2024-04-12T16:16:45.129" v="57"/>
          <ac:picMkLst>
            <pc:docMk/>
            <pc:sldMk cId="3354123584" sldId="426"/>
            <ac:picMk id="2" creationId="{23D29527-3266-6FFE-6790-2402DAA01B6F}"/>
          </ac:picMkLst>
        </pc:picChg>
        <pc:picChg chg="add del mod">
          <ac:chgData name="Min Oo Sitt Min Oo (UGent-imec)" userId="S::x.sittminoo_ugent.be#ext#@vlaamseoverheid.onmicrosoft.com::cf445908-b08d-4096-b772-639ef15e1c51" providerId="AD" clId="Web-{CF6B49AB-BB11-8AF4-4D75-EF090F65DEAE}" dt="2024-04-12T16:32:48.348" v="65"/>
          <ac:picMkLst>
            <pc:docMk/>
            <pc:sldMk cId="3354123584" sldId="426"/>
            <ac:picMk id="3" creationId="{2924999D-9C94-C7BB-CDCD-88925AD2B3EB}"/>
          </ac:picMkLst>
        </pc:picChg>
        <pc:picChg chg="add mod">
          <ac:chgData name="Min Oo Sitt Min Oo (UGent-imec)" userId="S::x.sittminoo_ugent.be#ext#@vlaamseoverheid.onmicrosoft.com::cf445908-b08d-4096-b772-639ef15e1c51" providerId="AD" clId="Web-{CF6B49AB-BB11-8AF4-4D75-EF090F65DEAE}" dt="2024-04-12T16:32:59.692" v="68" actId="1076"/>
          <ac:picMkLst>
            <pc:docMk/>
            <pc:sldMk cId="3354123584" sldId="426"/>
            <ac:picMk id="5" creationId="{95818F3A-0371-2EEE-0326-F8C6F8F2A1F3}"/>
          </ac:picMkLst>
        </pc:picChg>
      </pc:sldChg>
      <pc:sldChg chg="addSp delSp modSp del">
        <pc:chgData name="Min Oo Sitt Min Oo (UGent-imec)" userId="S::x.sittminoo_ugent.be#ext#@vlaamseoverheid.onmicrosoft.com::cf445908-b08d-4096-b772-639ef15e1c51" providerId="AD" clId="Web-{CF6B49AB-BB11-8AF4-4D75-EF090F65DEAE}" dt="2024-04-12T16:34:14.929" v="75"/>
        <pc:sldMkLst>
          <pc:docMk/>
          <pc:sldMk cId="1658534952" sldId="427"/>
        </pc:sldMkLst>
        <pc:picChg chg="add del mod">
          <ac:chgData name="Min Oo Sitt Min Oo (UGent-imec)" userId="S::x.sittminoo_ugent.be#ext#@vlaamseoverheid.onmicrosoft.com::cf445908-b08d-4096-b772-639ef15e1c51" providerId="AD" clId="Web-{CF6B49AB-BB11-8AF4-4D75-EF090F65DEAE}" dt="2024-04-12T16:23:23.939" v="63"/>
          <ac:picMkLst>
            <pc:docMk/>
            <pc:sldMk cId="1658534952" sldId="427"/>
            <ac:picMk id="2" creationId="{57731E6F-BAD7-D26C-4010-1AB3E7698B65}"/>
          </ac:picMkLst>
        </pc:picChg>
        <pc:picChg chg="add del mod">
          <ac:chgData name="Min Oo Sitt Min Oo (UGent-imec)" userId="S::x.sittminoo_ugent.be#ext#@vlaamseoverheid.onmicrosoft.com::cf445908-b08d-4096-b772-639ef15e1c51" providerId="AD" clId="Web-{CF6B49AB-BB11-8AF4-4D75-EF090F65DEAE}" dt="2024-04-12T16:33:07.239" v="69"/>
          <ac:picMkLst>
            <pc:docMk/>
            <pc:sldMk cId="1658534952" sldId="427"/>
            <ac:picMk id="3" creationId="{C345FAE4-ECD8-BA82-D3AD-912C296B38AE}"/>
          </ac:picMkLst>
        </pc:picChg>
        <pc:picChg chg="del">
          <ac:chgData name="Min Oo Sitt Min Oo (UGent-imec)" userId="S::x.sittminoo_ugent.be#ext#@vlaamseoverheid.onmicrosoft.com::cf445908-b08d-4096-b772-639ef15e1c51" providerId="AD" clId="Web-{CF6B49AB-BB11-8AF4-4D75-EF090F65DEAE}" dt="2024-04-12T16:17:27.021" v="61"/>
          <ac:picMkLst>
            <pc:docMk/>
            <pc:sldMk cId="1658534952" sldId="427"/>
            <ac:picMk id="4" creationId="{BBA013D9-9236-3CFA-327F-794F9392946B}"/>
          </ac:picMkLst>
        </pc:picChg>
        <pc:picChg chg="add del mod">
          <ac:chgData name="Min Oo Sitt Min Oo (UGent-imec)" userId="S::x.sittminoo_ugent.be#ext#@vlaamseoverheid.onmicrosoft.com::cf445908-b08d-4096-b772-639ef15e1c51" providerId="AD" clId="Web-{CF6B49AB-BB11-8AF4-4D75-EF090F65DEAE}" dt="2024-04-12T16:33:41.335" v="72"/>
          <ac:picMkLst>
            <pc:docMk/>
            <pc:sldMk cId="1658534952" sldId="427"/>
            <ac:picMk id="5" creationId="{2AF7E9D5-67DE-32C6-D320-F49B6B0E51E4}"/>
          </ac:picMkLst>
        </pc:picChg>
        <pc:picChg chg="add mod">
          <ac:chgData name="Min Oo Sitt Min Oo (UGent-imec)" userId="S::x.sittminoo_ugent.be#ext#@vlaamseoverheid.onmicrosoft.com::cf445908-b08d-4096-b772-639ef15e1c51" providerId="AD" clId="Web-{CF6B49AB-BB11-8AF4-4D75-EF090F65DEAE}" dt="2024-04-12T16:33:39.256" v="71"/>
          <ac:picMkLst>
            <pc:docMk/>
            <pc:sldMk cId="1658534952" sldId="427"/>
            <ac:picMk id="6" creationId="{37A9C829-CD4F-E437-250C-B6D59E826B76}"/>
          </ac:picMkLst>
        </pc:picChg>
      </pc:sldChg>
      <pc:sldChg chg="del">
        <pc:chgData name="Min Oo Sitt Min Oo (UGent-imec)" userId="S::x.sittminoo_ugent.be#ext#@vlaamseoverheid.onmicrosoft.com::cf445908-b08d-4096-b772-639ef15e1c51" providerId="AD" clId="Web-{CF6B49AB-BB11-8AF4-4D75-EF090F65DEAE}" dt="2024-04-12T16:34:02.663" v="74"/>
        <pc:sldMkLst>
          <pc:docMk/>
          <pc:sldMk cId="1903881570" sldId="428"/>
        </pc:sldMkLst>
      </pc:sldChg>
      <pc:sldChg chg="addSp delSp modSp">
        <pc:chgData name="Min Oo Sitt Min Oo (UGent-imec)" userId="S::x.sittminoo_ugent.be#ext#@vlaamseoverheid.onmicrosoft.com::cf445908-b08d-4096-b772-639ef15e1c51" providerId="AD" clId="Web-{CF6B49AB-BB11-8AF4-4D75-EF090F65DEAE}" dt="2024-04-12T16:34:51.946" v="87" actId="1076"/>
        <pc:sldMkLst>
          <pc:docMk/>
          <pc:sldMk cId="223200502" sldId="429"/>
        </pc:sldMkLst>
        <pc:picChg chg="add mod">
          <ac:chgData name="Min Oo Sitt Min Oo (UGent-imec)" userId="S::x.sittminoo_ugent.be#ext#@vlaamseoverheid.onmicrosoft.com::cf445908-b08d-4096-b772-639ef15e1c51" providerId="AD" clId="Web-{CF6B49AB-BB11-8AF4-4D75-EF090F65DEAE}" dt="2024-04-12T16:34:51.946" v="87" actId="1076"/>
          <ac:picMkLst>
            <pc:docMk/>
            <pc:sldMk cId="223200502" sldId="429"/>
            <ac:picMk id="2" creationId="{8F18A316-C630-824E-94BE-23B5298D9288}"/>
          </ac:picMkLst>
        </pc:picChg>
        <pc:picChg chg="del">
          <ac:chgData name="Min Oo Sitt Min Oo (UGent-imec)" userId="S::x.sittminoo_ugent.be#ext#@vlaamseoverheid.onmicrosoft.com::cf445908-b08d-4096-b772-639ef15e1c51" providerId="AD" clId="Web-{CF6B49AB-BB11-8AF4-4D75-EF090F65DEAE}" dt="2024-04-12T16:34:36.695" v="82"/>
          <ac:picMkLst>
            <pc:docMk/>
            <pc:sldMk cId="223200502" sldId="429"/>
            <ac:picMk id="3" creationId="{AAA3EE48-5F42-4C5B-0840-A45AE71EA210}"/>
          </ac:picMkLst>
        </pc:picChg>
      </pc:sldChg>
      <pc:sldChg chg="ord">
        <pc:chgData name="Min Oo Sitt Min Oo (UGent-imec)" userId="S::x.sittminoo_ugent.be#ext#@vlaamseoverheid.onmicrosoft.com::cf445908-b08d-4096-b772-639ef15e1c51" providerId="AD" clId="Web-{CF6B49AB-BB11-8AF4-4D75-EF090F65DEAE}" dt="2024-04-12T14:35:39.131" v="5"/>
        <pc:sldMkLst>
          <pc:docMk/>
          <pc:sldMk cId="1497857926" sldId="430"/>
        </pc:sldMkLst>
      </pc:sldChg>
      <pc:sldChg chg="mod ord modShow">
        <pc:chgData name="Min Oo Sitt Min Oo (UGent-imec)" userId="S::x.sittminoo_ugent.be#ext#@vlaamseoverheid.onmicrosoft.com::cf445908-b08d-4096-b772-639ef15e1c51" providerId="AD" clId="Web-{CF6B49AB-BB11-8AF4-4D75-EF090F65DEAE}" dt="2024-04-12T14:36:10.757" v="22"/>
        <pc:sldMkLst>
          <pc:docMk/>
          <pc:sldMk cId="1211712841" sldId="431"/>
        </pc:sldMkLst>
      </pc:sldChg>
      <pc:sldChg chg="mod ord modShow">
        <pc:chgData name="Min Oo Sitt Min Oo (UGent-imec)" userId="S::x.sittminoo_ugent.be#ext#@vlaamseoverheid.onmicrosoft.com::cf445908-b08d-4096-b772-639ef15e1c51" providerId="AD" clId="Web-{CF6B49AB-BB11-8AF4-4D75-EF090F65DEAE}" dt="2024-04-12T14:36:10.757" v="21"/>
        <pc:sldMkLst>
          <pc:docMk/>
          <pc:sldMk cId="2996748743" sldId="432"/>
        </pc:sldMkLst>
      </pc:sldChg>
      <pc:sldChg chg="mod ord modShow">
        <pc:chgData name="Min Oo Sitt Min Oo (UGent-imec)" userId="S::x.sittminoo_ugent.be#ext#@vlaamseoverheid.onmicrosoft.com::cf445908-b08d-4096-b772-639ef15e1c51" providerId="AD" clId="Web-{CF6B49AB-BB11-8AF4-4D75-EF090F65DEAE}" dt="2024-04-12T14:36:10.757" v="20"/>
        <pc:sldMkLst>
          <pc:docMk/>
          <pc:sldMk cId="2854539955" sldId="433"/>
        </pc:sldMkLst>
      </pc:sldChg>
      <pc:sldChg chg="mod ord modShow">
        <pc:chgData name="Min Oo Sitt Min Oo (UGent-imec)" userId="S::x.sittminoo_ugent.be#ext#@vlaamseoverheid.onmicrosoft.com::cf445908-b08d-4096-b772-639ef15e1c51" providerId="AD" clId="Web-{CF6B49AB-BB11-8AF4-4D75-EF090F65DEAE}" dt="2024-04-12T14:36:10.757" v="19"/>
        <pc:sldMkLst>
          <pc:docMk/>
          <pc:sldMk cId="2904490826" sldId="434"/>
        </pc:sldMkLst>
      </pc:sldChg>
      <pc:sldChg chg="mod ord modShow">
        <pc:chgData name="Min Oo Sitt Min Oo (UGent-imec)" userId="S::x.sittminoo_ugent.be#ext#@vlaamseoverheid.onmicrosoft.com::cf445908-b08d-4096-b772-639ef15e1c51" providerId="AD" clId="Web-{CF6B49AB-BB11-8AF4-4D75-EF090F65DEAE}" dt="2024-04-12T14:36:10.757" v="18"/>
        <pc:sldMkLst>
          <pc:docMk/>
          <pc:sldMk cId="3630544228" sldId="435"/>
        </pc:sldMkLst>
      </pc:sldChg>
      <pc:sldChg chg="addSp delSp modSp new">
        <pc:chgData name="Min Oo Sitt Min Oo (UGent-imec)" userId="S::x.sittminoo_ugent.be#ext#@vlaamseoverheid.onmicrosoft.com::cf445908-b08d-4096-b772-639ef15e1c51" providerId="AD" clId="Web-{CF6B49AB-BB11-8AF4-4D75-EF090F65DEAE}" dt="2024-04-12T16:36:18.495" v="95" actId="1076"/>
        <pc:sldMkLst>
          <pc:docMk/>
          <pc:sldMk cId="721627694" sldId="653"/>
        </pc:sldMkLst>
        <pc:spChg chg="add mod">
          <ac:chgData name="Min Oo Sitt Min Oo (UGent-imec)" userId="S::x.sittminoo_ugent.be#ext#@vlaamseoverheid.onmicrosoft.com::cf445908-b08d-4096-b772-639ef15e1c51" providerId="AD" clId="Web-{CF6B49AB-BB11-8AF4-4D75-EF090F65DEAE}" dt="2024-04-12T16:34:32.914" v="81" actId="20577"/>
          <ac:spMkLst>
            <pc:docMk/>
            <pc:sldMk cId="721627694" sldId="653"/>
            <ac:spMk id="3" creationId="{79A048B3-664F-2D9A-195D-AFAB2051A50E}"/>
          </ac:spMkLst>
        </pc:spChg>
        <pc:picChg chg="add del mod">
          <ac:chgData name="Min Oo Sitt Min Oo (UGent-imec)" userId="S::x.sittminoo_ugent.be#ext#@vlaamseoverheid.onmicrosoft.com::cf445908-b08d-4096-b772-639ef15e1c51" providerId="AD" clId="Web-{CF6B49AB-BB11-8AF4-4D75-EF090F65DEAE}" dt="2024-04-12T16:36:12.511" v="93"/>
          <ac:picMkLst>
            <pc:docMk/>
            <pc:sldMk cId="721627694" sldId="653"/>
            <ac:picMk id="4" creationId="{03FB7285-11FB-2C24-2CD3-5A5E5B4E4E76}"/>
          </ac:picMkLst>
        </pc:picChg>
        <pc:picChg chg="add del mod">
          <ac:chgData name="Min Oo Sitt Min Oo (UGent-imec)" userId="S::x.sittminoo_ugent.be#ext#@vlaamseoverheid.onmicrosoft.com::cf445908-b08d-4096-b772-639ef15e1c51" providerId="AD" clId="Web-{CF6B49AB-BB11-8AF4-4D75-EF090F65DEAE}" dt="2024-04-12T16:36:11.605" v="92"/>
          <ac:picMkLst>
            <pc:docMk/>
            <pc:sldMk cId="721627694" sldId="653"/>
            <ac:picMk id="5" creationId="{760A3ABF-8B48-FD13-2E4B-A4D3773AE69A}"/>
          </ac:picMkLst>
        </pc:picChg>
        <pc:picChg chg="add mod">
          <ac:chgData name="Min Oo Sitt Min Oo (UGent-imec)" userId="S::x.sittminoo_ugent.be#ext#@vlaamseoverheid.onmicrosoft.com::cf445908-b08d-4096-b772-639ef15e1c51" providerId="AD" clId="Web-{CF6B49AB-BB11-8AF4-4D75-EF090F65DEAE}" dt="2024-04-12T16:36:18.495" v="95" actId="1076"/>
          <ac:picMkLst>
            <pc:docMk/>
            <pc:sldMk cId="721627694" sldId="653"/>
            <ac:picMk id="6" creationId="{06BC256E-0D8D-846F-8257-51E7E8C2D649}"/>
          </ac:picMkLst>
        </pc:picChg>
      </pc:sldChg>
    </pc:docChg>
  </pc:docChgLst>
  <pc:docChgLst>
    <pc:chgData name="Min Oo Sitt Min Oo (UGent-imec)" userId="S::x.sittminoo_ugent.be#ext#@vlaamseoverheid.onmicrosoft.com::cf445908-b08d-4096-b772-639ef15e1c51" providerId="AD" clId="Web-{07B323A4-BE3F-B5B8-52A4-AB222FF342AF}"/>
    <pc:docChg chg="addSld modSld sldOrd">
      <pc:chgData name="Min Oo Sitt Min Oo (UGent-imec)" userId="S::x.sittminoo_ugent.be#ext#@vlaamseoverheid.onmicrosoft.com::cf445908-b08d-4096-b772-639ef15e1c51" providerId="AD" clId="Web-{07B323A4-BE3F-B5B8-52A4-AB222FF342AF}" dt="2024-04-09T13:51:22.690" v="343" actId="1076"/>
      <pc:docMkLst>
        <pc:docMk/>
      </pc:docMkLst>
      <pc:sldChg chg="addSp delSp modSp">
        <pc:chgData name="Min Oo Sitt Min Oo (UGent-imec)" userId="S::x.sittminoo_ugent.be#ext#@vlaamseoverheid.onmicrosoft.com::cf445908-b08d-4096-b772-639ef15e1c51" providerId="AD" clId="Web-{07B323A4-BE3F-B5B8-52A4-AB222FF342AF}" dt="2024-04-09T13:51:22.690" v="343" actId="1076"/>
        <pc:sldMkLst>
          <pc:docMk/>
          <pc:sldMk cId="1262668337" sldId="376"/>
        </pc:sldMkLst>
        <pc:spChg chg="mod">
          <ac:chgData name="Min Oo Sitt Min Oo (UGent-imec)" userId="S::x.sittminoo_ugent.be#ext#@vlaamseoverheid.onmicrosoft.com::cf445908-b08d-4096-b772-639ef15e1c51" providerId="AD" clId="Web-{07B323A4-BE3F-B5B8-52A4-AB222FF342AF}" dt="2024-04-09T13:39:34.992" v="323" actId="20577"/>
          <ac:spMkLst>
            <pc:docMk/>
            <pc:sldMk cId="1262668337" sldId="376"/>
            <ac:spMk id="1211" creationId="{00000000-0000-0000-0000-000000000000}"/>
          </ac:spMkLst>
        </pc:spChg>
        <pc:grpChg chg="add del">
          <ac:chgData name="Min Oo Sitt Min Oo (UGent-imec)" userId="S::x.sittminoo_ugent.be#ext#@vlaamseoverheid.onmicrosoft.com::cf445908-b08d-4096-b772-639ef15e1c51" providerId="AD" clId="Web-{07B323A4-BE3F-B5B8-52A4-AB222FF342AF}" dt="2024-04-09T13:37:49.364" v="295"/>
          <ac:grpSpMkLst>
            <pc:docMk/>
            <pc:sldMk cId="1262668337" sldId="376"/>
            <ac:grpSpMk id="1212"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94"/>
          <ac:grpSpMkLst>
            <pc:docMk/>
            <pc:sldMk cId="1262668337" sldId="376"/>
            <ac:grpSpMk id="1215"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93"/>
          <ac:grpSpMkLst>
            <pc:docMk/>
            <pc:sldMk cId="1262668337" sldId="376"/>
            <ac:grpSpMk id="1218"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92"/>
          <ac:grpSpMkLst>
            <pc:docMk/>
            <pc:sldMk cId="1262668337" sldId="376"/>
            <ac:grpSpMk id="1221"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91"/>
          <ac:grpSpMkLst>
            <pc:docMk/>
            <pc:sldMk cId="1262668337" sldId="376"/>
            <ac:grpSpMk id="1224"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90"/>
          <ac:grpSpMkLst>
            <pc:docMk/>
            <pc:sldMk cId="1262668337" sldId="376"/>
            <ac:grpSpMk id="1227" creationId="{00000000-0000-0000-0000-000000000000}"/>
          </ac:grpSpMkLst>
        </pc:grpChg>
        <pc:grpChg chg="add del">
          <ac:chgData name="Min Oo Sitt Min Oo (UGent-imec)" userId="S::x.sittminoo_ugent.be#ext#@vlaamseoverheid.onmicrosoft.com::cf445908-b08d-4096-b772-639ef15e1c51" providerId="AD" clId="Web-{07B323A4-BE3F-B5B8-52A4-AB222FF342AF}" dt="2024-04-09T13:37:49.364" v="289"/>
          <ac:grpSpMkLst>
            <pc:docMk/>
            <pc:sldMk cId="1262668337" sldId="376"/>
            <ac:grpSpMk id="1230" creationId="{00000000-0000-0000-0000-000000000000}"/>
          </ac:grpSpMkLst>
        </pc:grpChg>
        <pc:picChg chg="add del mod">
          <ac:chgData name="Min Oo Sitt Min Oo (UGent-imec)" userId="S::x.sittminoo_ugent.be#ext#@vlaamseoverheid.onmicrosoft.com::cf445908-b08d-4096-b772-639ef15e1c51" providerId="AD" clId="Web-{07B323A4-BE3F-B5B8-52A4-AB222FF342AF}" dt="2024-04-09T13:50:36.360" v="338"/>
          <ac:picMkLst>
            <pc:docMk/>
            <pc:sldMk cId="1262668337" sldId="376"/>
            <ac:picMk id="2" creationId="{186F75E4-085A-3CDB-868F-CE75F5010400}"/>
          </ac:picMkLst>
        </pc:picChg>
        <pc:picChg chg="add del mod">
          <ac:chgData name="Min Oo Sitt Min Oo (UGent-imec)" userId="S::x.sittminoo_ugent.be#ext#@vlaamseoverheid.onmicrosoft.com::cf445908-b08d-4096-b772-639ef15e1c51" providerId="AD" clId="Web-{07B323A4-BE3F-B5B8-52A4-AB222FF342AF}" dt="2024-04-09T13:50:43.423" v="340"/>
          <ac:picMkLst>
            <pc:docMk/>
            <pc:sldMk cId="1262668337" sldId="376"/>
            <ac:picMk id="3" creationId="{2240F435-F112-B075-1F37-D3242508D024}"/>
          </ac:picMkLst>
        </pc:picChg>
        <pc:picChg chg="add mod">
          <ac:chgData name="Min Oo Sitt Min Oo (UGent-imec)" userId="S::x.sittminoo_ugent.be#ext#@vlaamseoverheid.onmicrosoft.com::cf445908-b08d-4096-b772-639ef15e1c51" providerId="AD" clId="Web-{07B323A4-BE3F-B5B8-52A4-AB222FF342AF}" dt="2024-04-09T13:51:22.690" v="343" actId="1076"/>
          <ac:picMkLst>
            <pc:docMk/>
            <pc:sldMk cId="1262668337" sldId="376"/>
            <ac:picMk id="4" creationId="{B4C8EFCE-2D57-158D-AF2E-E2EF4B4D1C65}"/>
          </ac:picMkLst>
        </pc:picChg>
      </pc:sldChg>
      <pc:sldChg chg="modSp">
        <pc:chgData name="Min Oo Sitt Min Oo (UGent-imec)" userId="S::x.sittminoo_ugent.be#ext#@vlaamseoverheid.onmicrosoft.com::cf445908-b08d-4096-b772-639ef15e1c51" providerId="AD" clId="Web-{07B323A4-BE3F-B5B8-52A4-AB222FF342AF}" dt="2024-04-09T13:12:18.370" v="188" actId="20577"/>
        <pc:sldMkLst>
          <pc:docMk/>
          <pc:sldMk cId="4111810088" sldId="384"/>
        </pc:sldMkLst>
        <pc:spChg chg="mod">
          <ac:chgData name="Min Oo Sitt Min Oo (UGent-imec)" userId="S::x.sittminoo_ugent.be#ext#@vlaamseoverheid.onmicrosoft.com::cf445908-b08d-4096-b772-639ef15e1c51" providerId="AD" clId="Web-{07B323A4-BE3F-B5B8-52A4-AB222FF342AF}" dt="2024-04-09T13:12:18.370" v="188" actId="20577"/>
          <ac:spMkLst>
            <pc:docMk/>
            <pc:sldMk cId="4111810088" sldId="384"/>
            <ac:spMk id="843" creationId="{00000000-0000-0000-0000-000000000000}"/>
          </ac:spMkLst>
        </pc:spChg>
      </pc:sldChg>
      <pc:sldChg chg="addSp delSp modSp">
        <pc:chgData name="Min Oo Sitt Min Oo (UGent-imec)" userId="S::x.sittminoo_ugent.be#ext#@vlaamseoverheid.onmicrosoft.com::cf445908-b08d-4096-b772-639ef15e1c51" providerId="AD" clId="Web-{07B323A4-BE3F-B5B8-52A4-AB222FF342AF}" dt="2024-04-09T12:49:24.429" v="73"/>
        <pc:sldMkLst>
          <pc:docMk/>
          <pc:sldMk cId="936264231" sldId="423"/>
        </pc:sldMkLst>
        <pc:picChg chg="add del mod">
          <ac:chgData name="Min Oo Sitt Min Oo (UGent-imec)" userId="S::x.sittminoo_ugent.be#ext#@vlaamseoverheid.onmicrosoft.com::cf445908-b08d-4096-b772-639ef15e1c51" providerId="AD" clId="Web-{07B323A4-BE3F-B5B8-52A4-AB222FF342AF}" dt="2024-04-09T11:39:12.351" v="65"/>
          <ac:picMkLst>
            <pc:docMk/>
            <pc:sldMk cId="936264231" sldId="423"/>
            <ac:picMk id="2" creationId="{3072B859-B21F-2723-4FFE-A9A68C9B7DFA}"/>
          </ac:picMkLst>
        </pc:picChg>
        <pc:picChg chg="add del mod">
          <ac:chgData name="Min Oo Sitt Min Oo (UGent-imec)" userId="S::x.sittminoo_ugent.be#ext#@vlaamseoverheid.onmicrosoft.com::cf445908-b08d-4096-b772-639ef15e1c51" providerId="AD" clId="Web-{07B323A4-BE3F-B5B8-52A4-AB222FF342AF}" dt="2024-04-09T10:44:07.183" v="3"/>
          <ac:picMkLst>
            <pc:docMk/>
            <pc:sldMk cId="936264231" sldId="423"/>
            <ac:picMk id="2" creationId="{42B34DF7-C927-32D3-A047-3B246D0F56A7}"/>
          </ac:picMkLst>
        </pc:picChg>
        <pc:picChg chg="add mod">
          <ac:chgData name="Min Oo Sitt Min Oo (UGent-imec)" userId="S::x.sittminoo_ugent.be#ext#@vlaamseoverheid.onmicrosoft.com::cf445908-b08d-4096-b772-639ef15e1c51" providerId="AD" clId="Web-{07B323A4-BE3F-B5B8-52A4-AB222FF342AF}" dt="2024-04-09T12:49:24.429" v="73"/>
          <ac:picMkLst>
            <pc:docMk/>
            <pc:sldMk cId="936264231" sldId="423"/>
            <ac:picMk id="2" creationId="{841F11B5-A661-7825-B7D2-D3667D701CAF}"/>
          </ac:picMkLst>
        </pc:picChg>
        <pc:picChg chg="del">
          <ac:chgData name="Min Oo Sitt Min Oo (UGent-imec)" userId="S::x.sittminoo_ugent.be#ext#@vlaamseoverheid.onmicrosoft.com::cf445908-b08d-4096-b772-639ef15e1c51" providerId="AD" clId="Web-{07B323A4-BE3F-B5B8-52A4-AB222FF342AF}" dt="2024-04-09T10:59:56.876" v="61"/>
          <ac:picMkLst>
            <pc:docMk/>
            <pc:sldMk cId="936264231" sldId="423"/>
            <ac:picMk id="6" creationId="{7FA5DA6F-1D37-A81B-D554-214446AA3D6D}"/>
          </ac:picMkLst>
        </pc:picChg>
      </pc:sldChg>
      <pc:sldChg chg="addSp delSp modSp add replId">
        <pc:chgData name="Min Oo Sitt Min Oo (UGent-imec)" userId="S::x.sittminoo_ugent.be#ext#@vlaamseoverheid.onmicrosoft.com::cf445908-b08d-4096-b772-639ef15e1c51" providerId="AD" clId="Web-{07B323A4-BE3F-B5B8-52A4-AB222FF342AF}" dt="2024-04-09T12:53:25.047" v="91" actId="1076"/>
        <pc:sldMkLst>
          <pc:docMk/>
          <pc:sldMk cId="2899526868" sldId="424"/>
        </pc:sldMkLst>
        <pc:spChg chg="mod">
          <ac:chgData name="Min Oo Sitt Min Oo (UGent-imec)" userId="S::x.sittminoo_ugent.be#ext#@vlaamseoverheid.onmicrosoft.com::cf445908-b08d-4096-b772-639ef15e1c51" providerId="AD" clId="Web-{07B323A4-BE3F-B5B8-52A4-AB222FF342AF}" dt="2024-04-09T10:52:14.046" v="60" actId="20577"/>
          <ac:spMkLst>
            <pc:docMk/>
            <pc:sldMk cId="2899526868" sldId="424"/>
            <ac:spMk id="786" creationId="{00000000-0000-0000-0000-000000000000}"/>
          </ac:spMkLst>
        </pc:spChg>
        <pc:picChg chg="add del mod">
          <ac:chgData name="Min Oo Sitt Min Oo (UGent-imec)" userId="S::x.sittminoo_ugent.be#ext#@vlaamseoverheid.onmicrosoft.com::cf445908-b08d-4096-b772-639ef15e1c51" providerId="AD" clId="Web-{07B323A4-BE3F-B5B8-52A4-AB222FF342AF}" dt="2024-04-09T12:52:47.780" v="79"/>
          <ac:picMkLst>
            <pc:docMk/>
            <pc:sldMk cId="2899526868" sldId="424"/>
            <ac:picMk id="2" creationId="{9431C18A-EA75-B0F2-8EC0-334A00DB23D5}"/>
          </ac:picMkLst>
        </pc:picChg>
        <pc:picChg chg="add mod modCrop">
          <ac:chgData name="Min Oo Sitt Min Oo (UGent-imec)" userId="S::x.sittminoo_ugent.be#ext#@vlaamseoverheid.onmicrosoft.com::cf445908-b08d-4096-b772-639ef15e1c51" providerId="AD" clId="Web-{07B323A4-BE3F-B5B8-52A4-AB222FF342AF}" dt="2024-04-09T12:53:25.047" v="91" actId="1076"/>
          <ac:picMkLst>
            <pc:docMk/>
            <pc:sldMk cId="2899526868" sldId="424"/>
            <ac:picMk id="3" creationId="{F95B14F1-6514-E87C-B7A4-A3AF9D788C66}"/>
          </ac:picMkLst>
        </pc:picChg>
        <pc:picChg chg="del">
          <ac:chgData name="Min Oo Sitt Min Oo (UGent-imec)" userId="S::x.sittminoo_ugent.be#ext#@vlaamseoverheid.onmicrosoft.com::cf445908-b08d-4096-b772-639ef15e1c51" providerId="AD" clId="Web-{07B323A4-BE3F-B5B8-52A4-AB222FF342AF}" dt="2024-04-09T10:44:13.918" v="5"/>
          <ac:picMkLst>
            <pc:docMk/>
            <pc:sldMk cId="2899526868" sldId="424"/>
            <ac:picMk id="6" creationId="{7FA5DA6F-1D37-A81B-D554-214446AA3D6D}"/>
          </ac:picMkLst>
        </pc:picChg>
      </pc:sldChg>
      <pc:sldChg chg="addSp delSp modSp add replId">
        <pc:chgData name="Min Oo Sitt Min Oo (UGent-imec)" userId="S::x.sittminoo_ugent.be#ext#@vlaamseoverheid.onmicrosoft.com::cf445908-b08d-4096-b772-639ef15e1c51" providerId="AD" clId="Web-{07B323A4-BE3F-B5B8-52A4-AB222FF342AF}" dt="2024-04-09T13:04:12.040" v="124" actId="1076"/>
        <pc:sldMkLst>
          <pc:docMk/>
          <pc:sldMk cId="3912423458" sldId="425"/>
        </pc:sldMkLst>
        <pc:spChg chg="mod">
          <ac:chgData name="Min Oo Sitt Min Oo (UGent-imec)" userId="S::x.sittminoo_ugent.be#ext#@vlaamseoverheid.onmicrosoft.com::cf445908-b08d-4096-b772-639ef15e1c51" providerId="AD" clId="Web-{07B323A4-BE3F-B5B8-52A4-AB222FF342AF}" dt="2024-04-09T13:03:40.320" v="114" actId="20577"/>
          <ac:spMkLst>
            <pc:docMk/>
            <pc:sldMk cId="3912423458" sldId="425"/>
            <ac:spMk id="786" creationId="{00000000-0000-0000-0000-000000000000}"/>
          </ac:spMkLst>
        </pc:spChg>
        <pc:picChg chg="del">
          <ac:chgData name="Min Oo Sitt Min Oo (UGent-imec)" userId="S::x.sittminoo_ugent.be#ext#@vlaamseoverheid.onmicrosoft.com::cf445908-b08d-4096-b772-639ef15e1c51" providerId="AD" clId="Web-{07B323A4-BE3F-B5B8-52A4-AB222FF342AF}" dt="2024-04-09T13:03:45.664" v="115"/>
          <ac:picMkLst>
            <pc:docMk/>
            <pc:sldMk cId="3912423458" sldId="425"/>
            <ac:picMk id="2" creationId="{841F11B5-A661-7825-B7D2-D3667D701CAF}"/>
          </ac:picMkLst>
        </pc:picChg>
        <pc:picChg chg="add mod">
          <ac:chgData name="Min Oo Sitt Min Oo (UGent-imec)" userId="S::x.sittminoo_ugent.be#ext#@vlaamseoverheid.onmicrosoft.com::cf445908-b08d-4096-b772-639ef15e1c51" providerId="AD" clId="Web-{07B323A4-BE3F-B5B8-52A4-AB222FF342AF}" dt="2024-04-09T13:04:12.040" v="124" actId="1076"/>
          <ac:picMkLst>
            <pc:docMk/>
            <pc:sldMk cId="3912423458" sldId="425"/>
            <ac:picMk id="3" creationId="{0AA8DF9D-B46C-3BB2-B3AE-264DA85C1147}"/>
          </ac:picMkLst>
        </pc:picChg>
      </pc:sldChg>
      <pc:sldChg chg="addSp delSp modSp add ord replId">
        <pc:chgData name="Min Oo Sitt Min Oo (UGent-imec)" userId="S::x.sittminoo_ugent.be#ext#@vlaamseoverheid.onmicrosoft.com::cf445908-b08d-4096-b772-639ef15e1c51" providerId="AD" clId="Web-{07B323A4-BE3F-B5B8-52A4-AB222FF342AF}" dt="2024-04-09T13:12:01.542" v="169" actId="20577"/>
        <pc:sldMkLst>
          <pc:docMk/>
          <pc:sldMk cId="3354123584" sldId="426"/>
        </pc:sldMkLst>
        <pc:spChg chg="del">
          <ac:chgData name="Min Oo Sitt Min Oo (UGent-imec)" userId="S::x.sittminoo_ugent.be#ext#@vlaamseoverheid.onmicrosoft.com::cf445908-b08d-4096-b772-639ef15e1c51" providerId="AD" clId="Web-{07B323A4-BE3F-B5B8-52A4-AB222FF342AF}" dt="2024-04-09T13:11:22.181" v="159"/>
          <ac:spMkLst>
            <pc:docMk/>
            <pc:sldMk cId="3354123584" sldId="426"/>
            <ac:spMk id="8" creationId="{71725FD2-31D9-B6A1-B1A5-AA1ED100EFA8}"/>
          </ac:spMkLst>
        </pc:spChg>
        <pc:spChg chg="mod">
          <ac:chgData name="Min Oo Sitt Min Oo (UGent-imec)" userId="S::x.sittminoo_ugent.be#ext#@vlaamseoverheid.onmicrosoft.com::cf445908-b08d-4096-b772-639ef15e1c51" providerId="AD" clId="Web-{07B323A4-BE3F-B5B8-52A4-AB222FF342AF}" dt="2024-04-09T13:12:01.542" v="169" actId="20577"/>
          <ac:spMkLst>
            <pc:docMk/>
            <pc:sldMk cId="3354123584" sldId="426"/>
            <ac:spMk id="786" creationId="{00000000-0000-0000-0000-000000000000}"/>
          </ac:spMkLst>
        </pc:spChg>
        <pc:picChg chg="add mod modCrop">
          <ac:chgData name="Min Oo Sitt Min Oo (UGent-imec)" userId="S::x.sittminoo_ugent.be#ext#@vlaamseoverheid.onmicrosoft.com::cf445908-b08d-4096-b772-639ef15e1c51" providerId="AD" clId="Web-{07B323A4-BE3F-B5B8-52A4-AB222FF342AF}" dt="2024-04-09T13:11:47.666" v="167" actId="1076"/>
          <ac:picMkLst>
            <pc:docMk/>
            <pc:sldMk cId="3354123584" sldId="426"/>
            <ac:picMk id="2" creationId="{23D29527-3266-6FFE-6790-2402DAA01B6F}"/>
          </ac:picMkLst>
        </pc:picChg>
        <pc:picChg chg="del">
          <ac:chgData name="Min Oo Sitt Min Oo (UGent-imec)" userId="S::x.sittminoo_ugent.be#ext#@vlaamseoverheid.onmicrosoft.com::cf445908-b08d-4096-b772-639ef15e1c51" providerId="AD" clId="Web-{07B323A4-BE3F-B5B8-52A4-AB222FF342AF}" dt="2024-04-09T13:05:58.716" v="157"/>
          <ac:picMkLst>
            <pc:docMk/>
            <pc:sldMk cId="3354123584" sldId="426"/>
            <ac:picMk id="3" creationId="{0AA8DF9D-B46C-3BB2-B3AE-264DA85C1147}"/>
          </ac:picMkLst>
        </pc:picChg>
      </pc:sldChg>
      <pc:sldChg chg="addSp delSp modSp add replId">
        <pc:chgData name="Min Oo Sitt Min Oo (UGent-imec)" userId="S::x.sittminoo_ugent.be#ext#@vlaamseoverheid.onmicrosoft.com::cf445908-b08d-4096-b772-639ef15e1c51" providerId="AD" clId="Web-{07B323A4-BE3F-B5B8-52A4-AB222FF342AF}" dt="2024-04-09T13:39:07.288" v="309" actId="20577"/>
        <pc:sldMkLst>
          <pc:docMk/>
          <pc:sldMk cId="1658534952" sldId="427"/>
        </pc:sldMkLst>
        <pc:spChg chg="mod">
          <ac:chgData name="Min Oo Sitt Min Oo (UGent-imec)" userId="S::x.sittminoo_ugent.be#ext#@vlaamseoverheid.onmicrosoft.com::cf445908-b08d-4096-b772-639ef15e1c51" providerId="AD" clId="Web-{07B323A4-BE3F-B5B8-52A4-AB222FF342AF}" dt="2024-04-09T13:39:07.288" v="309" actId="20577"/>
          <ac:spMkLst>
            <pc:docMk/>
            <pc:sldMk cId="1658534952" sldId="427"/>
            <ac:spMk id="786" creationId="{00000000-0000-0000-0000-000000000000}"/>
          </ac:spMkLst>
        </pc:spChg>
        <pc:picChg chg="del">
          <ac:chgData name="Min Oo Sitt Min Oo (UGent-imec)" userId="S::x.sittminoo_ugent.be#ext#@vlaamseoverheid.onmicrosoft.com::cf445908-b08d-4096-b772-639ef15e1c51" providerId="AD" clId="Web-{07B323A4-BE3F-B5B8-52A4-AB222FF342AF}" dt="2024-04-09T13:12:25.917" v="203"/>
          <ac:picMkLst>
            <pc:docMk/>
            <pc:sldMk cId="1658534952" sldId="427"/>
            <ac:picMk id="2" creationId="{23D29527-3266-6FFE-6790-2402DAA01B6F}"/>
          </ac:picMkLst>
        </pc:picChg>
        <pc:picChg chg="add del mod modCrop">
          <ac:chgData name="Min Oo Sitt Min Oo (UGent-imec)" userId="S::x.sittminoo_ugent.be#ext#@vlaamseoverheid.onmicrosoft.com::cf445908-b08d-4096-b772-639ef15e1c51" providerId="AD" clId="Web-{07B323A4-BE3F-B5B8-52A4-AB222FF342AF}" dt="2024-04-09T13:38:08.520" v="297"/>
          <ac:picMkLst>
            <pc:docMk/>
            <pc:sldMk cId="1658534952" sldId="427"/>
            <ac:picMk id="3" creationId="{00980B61-A8E5-459D-A3D8-4C4E54E628CF}"/>
          </ac:picMkLst>
        </pc:picChg>
        <pc:picChg chg="add mod modCrop">
          <ac:chgData name="Min Oo Sitt Min Oo (UGent-imec)" userId="S::x.sittminoo_ugent.be#ext#@vlaamseoverheid.onmicrosoft.com::cf445908-b08d-4096-b772-639ef15e1c51" providerId="AD" clId="Web-{07B323A4-BE3F-B5B8-52A4-AB222FF342AF}" dt="2024-04-09T13:38:44.912" v="307" actId="1076"/>
          <ac:picMkLst>
            <pc:docMk/>
            <pc:sldMk cId="1658534952" sldId="427"/>
            <ac:picMk id="4" creationId="{BBA013D9-9236-3CFA-327F-794F9392946B}"/>
          </ac:picMkLst>
        </pc:picChg>
      </pc:sldChg>
      <pc:sldChg chg="addSp delSp modSp add replId">
        <pc:chgData name="Min Oo Sitt Min Oo (UGent-imec)" userId="S::x.sittminoo_ugent.be#ext#@vlaamseoverheid.onmicrosoft.com::cf445908-b08d-4096-b772-639ef15e1c51" providerId="AD" clId="Web-{07B323A4-BE3F-B5B8-52A4-AB222FF342AF}" dt="2024-04-09T13:25:22.602" v="226" actId="1076"/>
        <pc:sldMkLst>
          <pc:docMk/>
          <pc:sldMk cId="1903881570" sldId="428"/>
        </pc:sldMkLst>
        <pc:spChg chg="del">
          <ac:chgData name="Min Oo Sitt Min Oo (UGent-imec)" userId="S::x.sittminoo_ugent.be#ext#@vlaamseoverheid.onmicrosoft.com::cf445908-b08d-4096-b772-639ef15e1c51" providerId="AD" clId="Web-{07B323A4-BE3F-B5B8-52A4-AB222FF342AF}" dt="2024-04-09T13:24:51.179" v="216"/>
          <ac:spMkLst>
            <pc:docMk/>
            <pc:sldMk cId="1903881570" sldId="428"/>
            <ac:spMk id="8" creationId="{71725FD2-31D9-B6A1-B1A5-AA1ED100EFA8}"/>
          </ac:spMkLst>
        </pc:spChg>
        <pc:picChg chg="add mod modCrop">
          <ac:chgData name="Min Oo Sitt Min Oo (UGent-imec)" userId="S::x.sittminoo_ugent.be#ext#@vlaamseoverheid.onmicrosoft.com::cf445908-b08d-4096-b772-639ef15e1c51" providerId="AD" clId="Web-{07B323A4-BE3F-B5B8-52A4-AB222FF342AF}" dt="2024-04-09T13:25:22.602" v="226" actId="1076"/>
          <ac:picMkLst>
            <pc:docMk/>
            <pc:sldMk cId="1903881570" sldId="428"/>
            <ac:picMk id="2" creationId="{951585D2-1282-07F0-09E9-47E0BE4B7713}"/>
          </ac:picMkLst>
        </pc:picChg>
        <pc:picChg chg="del">
          <ac:chgData name="Min Oo Sitt Min Oo (UGent-imec)" userId="S::x.sittminoo_ugent.be#ext#@vlaamseoverheid.onmicrosoft.com::cf445908-b08d-4096-b772-639ef15e1c51" providerId="AD" clId="Web-{07B323A4-BE3F-B5B8-52A4-AB222FF342AF}" dt="2024-04-09T13:24:48.929" v="215"/>
          <ac:picMkLst>
            <pc:docMk/>
            <pc:sldMk cId="1903881570" sldId="428"/>
            <ac:picMk id="3" creationId="{F95B14F1-6514-E87C-B7A4-A3AF9D788C66}"/>
          </ac:picMkLst>
        </pc:picChg>
      </pc:sldChg>
      <pc:sldChg chg="addSp delSp modSp add replId">
        <pc:chgData name="Min Oo Sitt Min Oo (UGent-imec)" userId="S::x.sittminoo_ugent.be#ext#@vlaamseoverheid.onmicrosoft.com::cf445908-b08d-4096-b772-639ef15e1c51" providerId="AD" clId="Web-{07B323A4-BE3F-B5B8-52A4-AB222FF342AF}" dt="2024-04-09T13:48:47.872" v="337" actId="1076"/>
        <pc:sldMkLst>
          <pc:docMk/>
          <pc:sldMk cId="223200502" sldId="429"/>
        </pc:sldMkLst>
        <pc:spChg chg="mod">
          <ac:chgData name="Min Oo Sitt Min Oo (UGent-imec)" userId="S::x.sittminoo_ugent.be#ext#@vlaamseoverheid.onmicrosoft.com::cf445908-b08d-4096-b772-639ef15e1c51" providerId="AD" clId="Web-{07B323A4-BE3F-B5B8-52A4-AB222FF342AF}" dt="2024-04-09T13:48:26.527" v="329" actId="20577"/>
          <ac:spMkLst>
            <pc:docMk/>
            <pc:sldMk cId="223200502" sldId="429"/>
            <ac:spMk id="1211" creationId="{00000000-0000-0000-0000-000000000000}"/>
          </ac:spMkLst>
        </pc:spChg>
        <pc:picChg chg="del">
          <ac:chgData name="Min Oo Sitt Min Oo (UGent-imec)" userId="S::x.sittminoo_ugent.be#ext#@vlaamseoverheid.onmicrosoft.com::cf445908-b08d-4096-b772-639ef15e1c51" providerId="AD" clId="Web-{07B323A4-BE3F-B5B8-52A4-AB222FF342AF}" dt="2024-04-09T13:48:27.668" v="330"/>
          <ac:picMkLst>
            <pc:docMk/>
            <pc:sldMk cId="223200502" sldId="429"/>
            <ac:picMk id="2" creationId="{186F75E4-085A-3CDB-868F-CE75F5010400}"/>
          </ac:picMkLst>
        </pc:picChg>
        <pc:picChg chg="add mod">
          <ac:chgData name="Min Oo Sitt Min Oo (UGent-imec)" userId="S::x.sittminoo_ugent.be#ext#@vlaamseoverheid.onmicrosoft.com::cf445908-b08d-4096-b772-639ef15e1c51" providerId="AD" clId="Web-{07B323A4-BE3F-B5B8-52A4-AB222FF342AF}" dt="2024-04-09T13:48:47.872" v="337" actId="1076"/>
          <ac:picMkLst>
            <pc:docMk/>
            <pc:sldMk cId="223200502" sldId="429"/>
            <ac:picMk id="3" creationId="{AAA3EE48-5F42-4C5B-0840-A45AE71EA210}"/>
          </ac:picMkLst>
        </pc:picChg>
      </pc:sldChg>
    </pc:docChg>
  </pc:docChgLst>
  <pc:docChgLst>
    <pc:chgData name="Min Oo Sitt Min Oo (UGent-imec)" userId="S::x.sittminoo_ugent.be#ext#@vlaamseoverheid.onmicrosoft.com::cf445908-b08d-4096-b772-639ef15e1c51" providerId="AD" clId="Web-{0041E5ED-ABDB-C06F-BDA6-B821FAACDE8F}"/>
    <pc:docChg chg="addSld delSld modSld">
      <pc:chgData name="Min Oo Sitt Min Oo (UGent-imec)" userId="S::x.sittminoo_ugent.be#ext#@vlaamseoverheid.onmicrosoft.com::cf445908-b08d-4096-b772-639ef15e1c51" providerId="AD" clId="Web-{0041E5ED-ABDB-C06F-BDA6-B821FAACDE8F}" dt="2024-04-08T11:09:37.867" v="56"/>
      <pc:docMkLst>
        <pc:docMk/>
      </pc:docMkLst>
      <pc:sldChg chg="del">
        <pc:chgData name="Min Oo Sitt Min Oo (UGent-imec)" userId="S::x.sittminoo_ugent.be#ext#@vlaamseoverheid.onmicrosoft.com::cf445908-b08d-4096-b772-639ef15e1c51" providerId="AD" clId="Web-{0041E5ED-ABDB-C06F-BDA6-B821FAACDE8F}" dt="2024-04-08T11:09:37.867" v="56"/>
        <pc:sldMkLst>
          <pc:docMk/>
          <pc:sldMk cId="1926147486" sldId="347"/>
        </pc:sldMkLst>
      </pc:sldChg>
      <pc:sldChg chg="addSp delSp modSp del">
        <pc:chgData name="Min Oo Sitt Min Oo (UGent-imec)" userId="S::x.sittminoo_ugent.be#ext#@vlaamseoverheid.onmicrosoft.com::cf445908-b08d-4096-b772-639ef15e1c51" providerId="AD" clId="Web-{0041E5ED-ABDB-C06F-BDA6-B821FAACDE8F}" dt="2024-04-08T11:02:31.867" v="54"/>
        <pc:sldMkLst>
          <pc:docMk/>
          <pc:sldMk cId="4247060011" sldId="383"/>
        </pc:sldMkLst>
        <pc:spChg chg="mod">
          <ac:chgData name="Min Oo Sitt Min Oo (UGent-imec)" userId="S::x.sittminoo_ugent.be#ext#@vlaamseoverheid.onmicrosoft.com::cf445908-b08d-4096-b772-639ef15e1c51" providerId="AD" clId="Web-{0041E5ED-ABDB-C06F-BDA6-B821FAACDE8F}" dt="2024-04-08T09:04:28.636" v="45" actId="20577"/>
          <ac:spMkLst>
            <pc:docMk/>
            <pc:sldMk cId="4247060011" sldId="383"/>
            <ac:spMk id="851" creationId="{00000000-0000-0000-0000-000000000000}"/>
          </ac:spMkLst>
        </pc:spChg>
        <pc:spChg chg="add del">
          <ac:chgData name="Min Oo Sitt Min Oo (UGent-imec)" userId="S::x.sittminoo_ugent.be#ext#@vlaamseoverheid.onmicrosoft.com::cf445908-b08d-4096-b772-639ef15e1c51" providerId="AD" clId="Web-{0041E5ED-ABDB-C06F-BDA6-B821FAACDE8F}" dt="2024-04-08T09:04:18.838" v="30"/>
          <ac:spMkLst>
            <pc:docMk/>
            <pc:sldMk cId="4247060011" sldId="383"/>
            <ac:spMk id="871" creationId="{00000000-0000-0000-0000-000000000000}"/>
          </ac:spMkLst>
        </pc:spChg>
        <pc:spChg chg="add del">
          <ac:chgData name="Min Oo Sitt Min Oo (UGent-imec)" userId="S::x.sittminoo_ugent.be#ext#@vlaamseoverheid.onmicrosoft.com::cf445908-b08d-4096-b772-639ef15e1c51" providerId="AD" clId="Web-{0041E5ED-ABDB-C06F-BDA6-B821FAACDE8F}" dt="2024-04-08T09:04:18.838" v="29"/>
          <ac:spMkLst>
            <pc:docMk/>
            <pc:sldMk cId="4247060011" sldId="383"/>
            <ac:spMk id="872" creationId="{00000000-0000-0000-0000-000000000000}"/>
          </ac:spMkLst>
        </pc:spChg>
        <pc:spChg chg="add del">
          <ac:chgData name="Min Oo Sitt Min Oo (UGent-imec)" userId="S::x.sittminoo_ugent.be#ext#@vlaamseoverheid.onmicrosoft.com::cf445908-b08d-4096-b772-639ef15e1c51" providerId="AD" clId="Web-{0041E5ED-ABDB-C06F-BDA6-B821FAACDE8F}" dt="2024-04-08T09:04:18.838" v="28"/>
          <ac:spMkLst>
            <pc:docMk/>
            <pc:sldMk cId="4247060011" sldId="383"/>
            <ac:spMk id="873" creationId="{00000000-0000-0000-0000-000000000000}"/>
          </ac:spMkLst>
        </pc:spChg>
        <pc:spChg chg="add del">
          <ac:chgData name="Min Oo Sitt Min Oo (UGent-imec)" userId="S::x.sittminoo_ugent.be#ext#@vlaamseoverheid.onmicrosoft.com::cf445908-b08d-4096-b772-639ef15e1c51" providerId="AD" clId="Web-{0041E5ED-ABDB-C06F-BDA6-B821FAACDE8F}" dt="2024-04-08T09:04:18.838" v="27"/>
          <ac:spMkLst>
            <pc:docMk/>
            <pc:sldMk cId="4247060011" sldId="383"/>
            <ac:spMk id="874" creationId="{00000000-0000-0000-0000-000000000000}"/>
          </ac:spMkLst>
        </pc:spChg>
        <pc:spChg chg="del">
          <ac:chgData name="Min Oo Sitt Min Oo (UGent-imec)" userId="S::x.sittminoo_ugent.be#ext#@vlaamseoverheid.onmicrosoft.com::cf445908-b08d-4096-b772-639ef15e1c51" providerId="AD" clId="Web-{0041E5ED-ABDB-C06F-BDA6-B821FAACDE8F}" dt="2024-04-08T09:04:22.776" v="43"/>
          <ac:spMkLst>
            <pc:docMk/>
            <pc:sldMk cId="4247060011" sldId="383"/>
            <ac:spMk id="875" creationId="{00000000-0000-0000-0000-000000000000}"/>
          </ac:spMkLst>
        </pc:spChg>
        <pc:spChg chg="del">
          <ac:chgData name="Min Oo Sitt Min Oo (UGent-imec)" userId="S::x.sittminoo_ugent.be#ext#@vlaamseoverheid.onmicrosoft.com::cf445908-b08d-4096-b772-639ef15e1c51" providerId="AD" clId="Web-{0041E5ED-ABDB-C06F-BDA6-B821FAACDE8F}" dt="2024-04-08T09:04:21.526" v="38"/>
          <ac:spMkLst>
            <pc:docMk/>
            <pc:sldMk cId="4247060011" sldId="383"/>
            <ac:spMk id="876" creationId="{00000000-0000-0000-0000-000000000000}"/>
          </ac:spMkLst>
        </pc:spChg>
        <pc:spChg chg="del">
          <ac:chgData name="Min Oo Sitt Min Oo (UGent-imec)" userId="S::x.sittminoo_ugent.be#ext#@vlaamseoverheid.onmicrosoft.com::cf445908-b08d-4096-b772-639ef15e1c51" providerId="AD" clId="Web-{0041E5ED-ABDB-C06F-BDA6-B821FAACDE8F}" dt="2024-04-08T09:04:21.526" v="37"/>
          <ac:spMkLst>
            <pc:docMk/>
            <pc:sldMk cId="4247060011" sldId="383"/>
            <ac:spMk id="877" creationId="{00000000-0000-0000-0000-000000000000}"/>
          </ac:spMkLst>
        </pc:spChg>
        <pc:spChg chg="del">
          <ac:chgData name="Min Oo Sitt Min Oo (UGent-imec)" userId="S::x.sittminoo_ugent.be#ext#@vlaamseoverheid.onmicrosoft.com::cf445908-b08d-4096-b772-639ef15e1c51" providerId="AD" clId="Web-{0041E5ED-ABDB-C06F-BDA6-B821FAACDE8F}" dt="2024-04-08T09:04:21.526" v="36"/>
          <ac:spMkLst>
            <pc:docMk/>
            <pc:sldMk cId="4247060011" sldId="383"/>
            <ac:spMk id="878" creationId="{00000000-0000-0000-0000-000000000000}"/>
          </ac:spMkLst>
        </pc:spChg>
        <pc:grpChg chg="mod">
          <ac:chgData name="Min Oo Sitt Min Oo (UGent-imec)" userId="S::x.sittminoo_ugent.be#ext#@vlaamseoverheid.onmicrosoft.com::cf445908-b08d-4096-b772-639ef15e1c51" providerId="AD" clId="Web-{0041E5ED-ABDB-C06F-BDA6-B821FAACDE8F}" dt="2024-04-08T09:06:20.251" v="46" actId="1076"/>
          <ac:grpSpMkLst>
            <pc:docMk/>
            <pc:sldMk cId="4247060011" sldId="383"/>
            <ac:grpSpMk id="849" creationId="{00000000-0000-0000-0000-000000000000}"/>
          </ac:grpSpMkLst>
        </pc:grpChg>
        <pc:grpChg chg="add del">
          <ac:chgData name="Min Oo Sitt Min Oo (UGent-imec)" userId="S::x.sittminoo_ugent.be#ext#@vlaamseoverheid.onmicrosoft.com::cf445908-b08d-4096-b772-639ef15e1c51" providerId="AD" clId="Web-{0041E5ED-ABDB-C06F-BDA6-B821FAACDE8F}" dt="2024-04-08T09:04:18.838" v="35"/>
          <ac:grpSpMkLst>
            <pc:docMk/>
            <pc:sldMk cId="4247060011" sldId="383"/>
            <ac:grpSpMk id="852" creationId="{00000000-0000-0000-0000-000000000000}"/>
          </ac:grpSpMkLst>
        </pc:grpChg>
        <pc:grpChg chg="add del">
          <ac:chgData name="Min Oo Sitt Min Oo (UGent-imec)" userId="S::x.sittminoo_ugent.be#ext#@vlaamseoverheid.onmicrosoft.com::cf445908-b08d-4096-b772-639ef15e1c51" providerId="AD" clId="Web-{0041E5ED-ABDB-C06F-BDA6-B821FAACDE8F}" dt="2024-04-08T09:04:18.838" v="34"/>
          <ac:grpSpMkLst>
            <pc:docMk/>
            <pc:sldMk cId="4247060011" sldId="383"/>
            <ac:grpSpMk id="855" creationId="{00000000-0000-0000-0000-000000000000}"/>
          </ac:grpSpMkLst>
        </pc:grpChg>
        <pc:grpChg chg="add del">
          <ac:chgData name="Min Oo Sitt Min Oo (UGent-imec)" userId="S::x.sittminoo_ugent.be#ext#@vlaamseoverheid.onmicrosoft.com::cf445908-b08d-4096-b772-639ef15e1c51" providerId="AD" clId="Web-{0041E5ED-ABDB-C06F-BDA6-B821FAACDE8F}" dt="2024-04-08T09:04:18.838" v="33"/>
          <ac:grpSpMkLst>
            <pc:docMk/>
            <pc:sldMk cId="4247060011" sldId="383"/>
            <ac:grpSpMk id="858" creationId="{00000000-0000-0000-0000-000000000000}"/>
          </ac:grpSpMkLst>
        </pc:grpChg>
        <pc:grpChg chg="del">
          <ac:chgData name="Min Oo Sitt Min Oo (UGent-imec)" userId="S::x.sittminoo_ugent.be#ext#@vlaamseoverheid.onmicrosoft.com::cf445908-b08d-4096-b772-639ef15e1c51" providerId="AD" clId="Web-{0041E5ED-ABDB-C06F-BDA6-B821FAACDE8F}" dt="2024-04-08T09:04:21.526" v="42"/>
          <ac:grpSpMkLst>
            <pc:docMk/>
            <pc:sldMk cId="4247060011" sldId="383"/>
            <ac:grpSpMk id="861" creationId="{00000000-0000-0000-0000-000000000000}"/>
          </ac:grpSpMkLst>
        </pc:grpChg>
        <pc:grpChg chg="del">
          <ac:chgData name="Min Oo Sitt Min Oo (UGent-imec)" userId="S::x.sittminoo_ugent.be#ext#@vlaamseoverheid.onmicrosoft.com::cf445908-b08d-4096-b772-639ef15e1c51" providerId="AD" clId="Web-{0041E5ED-ABDB-C06F-BDA6-B821FAACDE8F}" dt="2024-04-08T09:04:21.526" v="41"/>
          <ac:grpSpMkLst>
            <pc:docMk/>
            <pc:sldMk cId="4247060011" sldId="383"/>
            <ac:grpSpMk id="864" creationId="{00000000-0000-0000-0000-000000000000}"/>
          </ac:grpSpMkLst>
        </pc:grpChg>
        <pc:grpChg chg="add del">
          <ac:chgData name="Min Oo Sitt Min Oo (UGent-imec)" userId="S::x.sittminoo_ugent.be#ext#@vlaamseoverheid.onmicrosoft.com::cf445908-b08d-4096-b772-639ef15e1c51" providerId="AD" clId="Web-{0041E5ED-ABDB-C06F-BDA6-B821FAACDE8F}" dt="2024-04-08T09:04:18.838" v="26"/>
          <ac:grpSpMkLst>
            <pc:docMk/>
            <pc:sldMk cId="4247060011" sldId="383"/>
            <ac:grpSpMk id="879" creationId="{00000000-0000-0000-0000-000000000000}"/>
          </ac:grpSpMkLst>
        </pc:grpChg>
        <pc:grpChg chg="add del">
          <ac:chgData name="Min Oo Sitt Min Oo (UGent-imec)" userId="S::x.sittminoo_ugent.be#ext#@vlaamseoverheid.onmicrosoft.com::cf445908-b08d-4096-b772-639ef15e1c51" providerId="AD" clId="Web-{0041E5ED-ABDB-C06F-BDA6-B821FAACDE8F}" dt="2024-04-08T09:04:18.838" v="25"/>
          <ac:grpSpMkLst>
            <pc:docMk/>
            <pc:sldMk cId="4247060011" sldId="383"/>
            <ac:grpSpMk id="882" creationId="{00000000-0000-0000-0000-000000000000}"/>
          </ac:grpSpMkLst>
        </pc:grpChg>
        <pc:cxnChg chg="add del mod">
          <ac:chgData name="Min Oo Sitt Min Oo (UGent-imec)" userId="S::x.sittminoo_ugent.be#ext#@vlaamseoverheid.onmicrosoft.com::cf445908-b08d-4096-b772-639ef15e1c51" providerId="AD" clId="Web-{0041E5ED-ABDB-C06F-BDA6-B821FAACDE8F}" dt="2024-04-08T09:04:18.838" v="32"/>
          <ac:cxnSpMkLst>
            <pc:docMk/>
            <pc:sldMk cId="4247060011" sldId="383"/>
            <ac:cxnSpMk id="867" creationId="{00000000-0000-0000-0000-000000000000}"/>
          </ac:cxnSpMkLst>
        </pc:cxnChg>
        <pc:cxnChg chg="add del mod">
          <ac:chgData name="Min Oo Sitt Min Oo (UGent-imec)" userId="S::x.sittminoo_ugent.be#ext#@vlaamseoverheid.onmicrosoft.com::cf445908-b08d-4096-b772-639ef15e1c51" providerId="AD" clId="Web-{0041E5ED-ABDB-C06F-BDA6-B821FAACDE8F}" dt="2024-04-08T09:04:18.838" v="31"/>
          <ac:cxnSpMkLst>
            <pc:docMk/>
            <pc:sldMk cId="4247060011" sldId="383"/>
            <ac:cxnSpMk id="868" creationId="{00000000-0000-0000-0000-000000000000}"/>
          </ac:cxnSpMkLst>
        </pc:cxnChg>
        <pc:cxnChg chg="del mod">
          <ac:chgData name="Min Oo Sitt Min Oo (UGent-imec)" userId="S::x.sittminoo_ugent.be#ext#@vlaamseoverheid.onmicrosoft.com::cf445908-b08d-4096-b772-639ef15e1c51" providerId="AD" clId="Web-{0041E5ED-ABDB-C06F-BDA6-B821FAACDE8F}" dt="2024-04-08T09:04:21.526" v="40"/>
          <ac:cxnSpMkLst>
            <pc:docMk/>
            <pc:sldMk cId="4247060011" sldId="383"/>
            <ac:cxnSpMk id="869" creationId="{00000000-0000-0000-0000-000000000000}"/>
          </ac:cxnSpMkLst>
        </pc:cxnChg>
        <pc:cxnChg chg="del mod">
          <ac:chgData name="Min Oo Sitt Min Oo (UGent-imec)" userId="S::x.sittminoo_ugent.be#ext#@vlaamseoverheid.onmicrosoft.com::cf445908-b08d-4096-b772-639ef15e1c51" providerId="AD" clId="Web-{0041E5ED-ABDB-C06F-BDA6-B821FAACDE8F}" dt="2024-04-08T09:04:21.526" v="39"/>
          <ac:cxnSpMkLst>
            <pc:docMk/>
            <pc:sldMk cId="4247060011" sldId="383"/>
            <ac:cxnSpMk id="870" creationId="{00000000-0000-0000-0000-000000000000}"/>
          </ac:cxnSpMkLst>
        </pc:cxnChg>
        <pc:cxnChg chg="add del mod">
          <ac:chgData name="Min Oo Sitt Min Oo (UGent-imec)" userId="S::x.sittminoo_ugent.be#ext#@vlaamseoverheid.onmicrosoft.com::cf445908-b08d-4096-b772-639ef15e1c51" providerId="AD" clId="Web-{0041E5ED-ABDB-C06F-BDA6-B821FAACDE8F}" dt="2024-04-08T09:04:18.838" v="24"/>
          <ac:cxnSpMkLst>
            <pc:docMk/>
            <pc:sldMk cId="4247060011" sldId="383"/>
            <ac:cxnSpMk id="885" creationId="{00000000-0000-0000-0000-000000000000}"/>
          </ac:cxnSpMkLst>
        </pc:cxnChg>
      </pc:sldChg>
      <pc:sldChg chg="modSp add delCm">
        <pc:chgData name="Min Oo Sitt Min Oo (UGent-imec)" userId="S::x.sittminoo_ugent.be#ext#@vlaamseoverheid.onmicrosoft.com::cf445908-b08d-4096-b772-639ef15e1c51" providerId="AD" clId="Web-{0041E5ED-ABDB-C06F-BDA6-B821FAACDE8F}" dt="2024-04-08T11:02:39.726" v="55"/>
        <pc:sldMkLst>
          <pc:docMk/>
          <pc:sldMk cId="936264231" sldId="423"/>
        </pc:sldMkLst>
        <pc:spChg chg="mod">
          <ac:chgData name="Min Oo Sitt Min Oo (UGent-imec)" userId="S::x.sittminoo_ugent.be#ext#@vlaamseoverheid.onmicrosoft.com::cf445908-b08d-4096-b772-639ef15e1c51" providerId="AD" clId="Web-{0041E5ED-ABDB-C06F-BDA6-B821FAACDE8F}" dt="2024-04-08T11:02:29.304" v="53" actId="20577"/>
          <ac:spMkLst>
            <pc:docMk/>
            <pc:sldMk cId="936264231" sldId="423"/>
            <ac:spMk id="786" creationId="{00000000-0000-0000-0000-000000000000}"/>
          </ac:spMkLst>
        </pc:spChg>
        <pc:extLst>
          <p:ext xmlns:p="http://schemas.openxmlformats.org/presentationml/2006/main" uri="{D6D511B9-2390-475A-947B-AFAB55BFBCF1}">
            <pc226:cmChg xmlns:pc226="http://schemas.microsoft.com/office/powerpoint/2022/06/main/command" chg="del">
              <pc226:chgData name="Min Oo Sitt Min Oo (UGent-imec)" userId="S::x.sittminoo_ugent.be#ext#@vlaamseoverheid.onmicrosoft.com::cf445908-b08d-4096-b772-639ef15e1c51" providerId="AD" clId="Web-{0041E5ED-ABDB-C06F-BDA6-B821FAACDE8F}" dt="2024-04-08T11:02:39.726" v="55"/>
              <pc2:cmMkLst xmlns:pc2="http://schemas.microsoft.com/office/powerpoint/2019/9/main/command">
                <pc:docMk/>
                <pc:sldMk cId="936264231" sldId="423"/>
                <pc2:cmMk id="{D43183CD-62F7-4C5A-90C0-ACF620AF8C00}"/>
              </pc2:cmMkLst>
            </pc226:cmChg>
          </p:ext>
        </pc:extLst>
      </pc:sldChg>
    </pc:docChg>
  </pc:docChgLst>
  <pc:docChgLst>
    <pc:chgData name="Vangramberen Sam" userId="S::sam.vangramberen@vlaanderen.be::7a47b92a-5806-457e-95cf-4f817b9e146b" providerId="AD" clId="Web-{93066C36-EEDA-CF40-08BD-323C3DB5D827}"/>
    <pc:docChg chg="modSld">
      <pc:chgData name="Vangramberen Sam" userId="S::sam.vangramberen@vlaanderen.be::7a47b92a-5806-457e-95cf-4f817b9e146b" providerId="AD" clId="Web-{93066C36-EEDA-CF40-08BD-323C3DB5D827}" dt="2024-03-08T09:50:43.267" v="1" actId="1076"/>
      <pc:docMkLst>
        <pc:docMk/>
      </pc:docMkLst>
      <pc:sldChg chg="modSp">
        <pc:chgData name="Vangramberen Sam" userId="S::sam.vangramberen@vlaanderen.be::7a47b92a-5806-457e-95cf-4f817b9e146b" providerId="AD" clId="Web-{93066C36-EEDA-CF40-08BD-323C3DB5D827}" dt="2024-03-08T09:50:43.267" v="1" actId="1076"/>
        <pc:sldMkLst>
          <pc:docMk/>
          <pc:sldMk cId="3060534109" sldId="355"/>
        </pc:sldMkLst>
        <pc:spChg chg="mod">
          <ac:chgData name="Vangramberen Sam" userId="S::sam.vangramberen@vlaanderen.be::7a47b92a-5806-457e-95cf-4f817b9e146b" providerId="AD" clId="Web-{93066C36-EEDA-CF40-08BD-323C3DB5D827}" dt="2024-03-08T09:50:43.267" v="1" actId="1076"/>
          <ac:spMkLst>
            <pc:docMk/>
            <pc:sldMk cId="3060534109" sldId="355"/>
            <ac:spMk id="3" creationId="{919B57FC-302E-0B32-AB71-216512E7BF95}"/>
          </ac:spMkLst>
        </pc:spChg>
      </pc:sldChg>
    </pc:docChg>
  </pc:docChgLst>
  <pc:docChgLst>
    <pc:chgData name="Vangramberen Sam" userId="S::sam.vangramberen@vlaanderen.be::7a47b92a-5806-457e-95cf-4f817b9e146b" providerId="AD" clId="Web-{348BFC1F-0D4D-1D10-5EED-9C5062A782E2}"/>
    <pc:docChg chg="modSld">
      <pc:chgData name="Vangramberen Sam" userId="S::sam.vangramberen@vlaanderen.be::7a47b92a-5806-457e-95cf-4f817b9e146b" providerId="AD" clId="Web-{348BFC1F-0D4D-1D10-5EED-9C5062A782E2}" dt="2024-03-12T13:21:53.321" v="65"/>
      <pc:docMkLst>
        <pc:docMk/>
      </pc:docMkLst>
      <pc:sldChg chg="modSp">
        <pc:chgData name="Vangramberen Sam" userId="S::sam.vangramberen@vlaanderen.be::7a47b92a-5806-457e-95cf-4f817b9e146b" providerId="AD" clId="Web-{348BFC1F-0D4D-1D10-5EED-9C5062A782E2}" dt="2024-03-12T07:40:54.536" v="12" actId="20577"/>
        <pc:sldMkLst>
          <pc:docMk/>
          <pc:sldMk cId="0" sldId="281"/>
        </pc:sldMkLst>
        <pc:spChg chg="mod">
          <ac:chgData name="Vangramberen Sam" userId="S::sam.vangramberen@vlaanderen.be::7a47b92a-5806-457e-95cf-4f817b9e146b" providerId="AD" clId="Web-{348BFC1F-0D4D-1D10-5EED-9C5062A782E2}" dt="2024-03-12T07:40:54.536" v="12" actId="20577"/>
          <ac:spMkLst>
            <pc:docMk/>
            <pc:sldMk cId="0" sldId="281"/>
            <ac:spMk id="451" creationId="{00000000-0000-0000-0000-000000000000}"/>
          </ac:spMkLst>
        </pc:spChg>
      </pc:sldChg>
      <pc:sldChg chg="modSp">
        <pc:chgData name="Vangramberen Sam" userId="S::sam.vangramberen@vlaanderen.be::7a47b92a-5806-457e-95cf-4f817b9e146b" providerId="AD" clId="Web-{348BFC1F-0D4D-1D10-5EED-9C5062A782E2}" dt="2024-03-12T07:49:08.274" v="17" actId="20577"/>
        <pc:sldMkLst>
          <pc:docMk/>
          <pc:sldMk cId="0" sldId="289"/>
        </pc:sldMkLst>
        <pc:spChg chg="mod">
          <ac:chgData name="Vangramberen Sam" userId="S::sam.vangramberen@vlaanderen.be::7a47b92a-5806-457e-95cf-4f817b9e146b" providerId="AD" clId="Web-{348BFC1F-0D4D-1D10-5EED-9C5062A782E2}" dt="2024-03-12T07:49:08.274" v="17" actId="20577"/>
          <ac:spMkLst>
            <pc:docMk/>
            <pc:sldMk cId="0" sldId="289"/>
            <ac:spMk id="513" creationId="{00000000-0000-0000-0000-000000000000}"/>
          </ac:spMkLst>
        </pc:spChg>
      </pc:sldChg>
      <pc:sldChg chg="modSp">
        <pc:chgData name="Vangramberen Sam" userId="S::sam.vangramberen@vlaanderen.be::7a47b92a-5806-457e-95cf-4f817b9e146b" providerId="AD" clId="Web-{348BFC1F-0D4D-1D10-5EED-9C5062A782E2}" dt="2024-03-12T13:18:41.426" v="41"/>
        <pc:sldMkLst>
          <pc:docMk/>
          <pc:sldMk cId="0" sldId="298"/>
        </pc:sldMkLst>
        <pc:graphicFrameChg chg="mod modGraphic">
          <ac:chgData name="Vangramberen Sam" userId="S::sam.vangramberen@vlaanderen.be::7a47b92a-5806-457e-95cf-4f817b9e146b" providerId="AD" clId="Web-{348BFC1F-0D4D-1D10-5EED-9C5062A782E2}" dt="2024-03-12T13:18:41.426" v="41"/>
          <ac:graphicFrameMkLst>
            <pc:docMk/>
            <pc:sldMk cId="0" sldId="298"/>
            <ac:graphicFrameMk id="685" creationId="{00000000-0000-0000-0000-000000000000}"/>
          </ac:graphicFrameMkLst>
        </pc:graphicFrameChg>
      </pc:sldChg>
      <pc:sldChg chg="modSp">
        <pc:chgData name="Vangramberen Sam" userId="S::sam.vangramberen@vlaanderen.be::7a47b92a-5806-457e-95cf-4f817b9e146b" providerId="AD" clId="Web-{348BFC1F-0D4D-1D10-5EED-9C5062A782E2}" dt="2024-03-12T13:21:53.321" v="65"/>
        <pc:sldMkLst>
          <pc:docMk/>
          <pc:sldMk cId="0" sldId="299"/>
        </pc:sldMkLst>
        <pc:graphicFrameChg chg="mod modGraphic">
          <ac:chgData name="Vangramberen Sam" userId="S::sam.vangramberen@vlaanderen.be::7a47b92a-5806-457e-95cf-4f817b9e146b" providerId="AD" clId="Web-{348BFC1F-0D4D-1D10-5EED-9C5062A782E2}" dt="2024-03-12T13:21:53.321" v="65"/>
          <ac:graphicFrameMkLst>
            <pc:docMk/>
            <pc:sldMk cId="0" sldId="299"/>
            <ac:graphicFrameMk id="3" creationId="{320FC7A2-AA28-A929-8C88-6812D50FD643}"/>
          </ac:graphicFrameMkLst>
        </pc:graphicFrameChg>
      </pc:sldChg>
      <pc:sldChg chg="modCm">
        <pc:chgData name="Vangramberen Sam" userId="S::sam.vangramberen@vlaanderen.be::7a47b92a-5806-457e-95cf-4f817b9e146b" providerId="AD" clId="Web-{348BFC1F-0D4D-1D10-5EED-9C5062A782E2}" dt="2024-03-12T07:39:06.954" v="0"/>
        <pc:sldMkLst>
          <pc:docMk/>
          <pc:sldMk cId="194343819" sldId="327"/>
        </pc:sldMkLst>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348BFC1F-0D4D-1D10-5EED-9C5062A782E2}" dt="2024-03-12T07:39:06.954" v="0"/>
              <pc2:cmMkLst xmlns:pc2="http://schemas.microsoft.com/office/powerpoint/2019/9/main/command">
                <pc:docMk/>
                <pc:sldMk cId="194343819" sldId="327"/>
                <pc2:cmMk id="{765DBB77-E53B-42B4-8217-D860B47E0401}"/>
              </pc2:cmMkLst>
            </pc226:cmChg>
          </p:ext>
        </pc:extLst>
      </pc:sldChg>
      <pc:sldChg chg="modSp">
        <pc:chgData name="Vangramberen Sam" userId="S::sam.vangramberen@vlaanderen.be::7a47b92a-5806-457e-95cf-4f817b9e146b" providerId="AD" clId="Web-{348BFC1F-0D4D-1D10-5EED-9C5062A782E2}" dt="2024-03-12T13:18:28.098" v="31"/>
        <pc:sldMkLst>
          <pc:docMk/>
          <pc:sldMk cId="1868422044" sldId="344"/>
        </pc:sldMkLst>
        <pc:graphicFrameChg chg="mod modGraphic">
          <ac:chgData name="Vangramberen Sam" userId="S::sam.vangramberen@vlaanderen.be::7a47b92a-5806-457e-95cf-4f817b9e146b" providerId="AD" clId="Web-{348BFC1F-0D4D-1D10-5EED-9C5062A782E2}" dt="2024-03-12T13:18:28.098" v="31"/>
          <ac:graphicFrameMkLst>
            <pc:docMk/>
            <pc:sldMk cId="1868422044" sldId="344"/>
            <ac:graphicFrameMk id="685" creationId="{00000000-0000-0000-0000-000000000000}"/>
          </ac:graphicFrameMkLst>
        </pc:graphicFrameChg>
      </pc:sldChg>
    </pc:docChg>
  </pc:docChgLst>
  <pc:docChgLst>
    <pc:chgData name="Tulpinck Mathieu" userId="8abbcf9a-1065-4e5d-b878-48fcfdd74901" providerId="ADAL" clId="{C0BD613E-68F6-422A-9C9C-D3A367344AEF}"/>
    <pc:docChg chg="custSel modSld">
      <pc:chgData name="Tulpinck Mathieu" userId="8abbcf9a-1065-4e5d-b878-48fcfdd74901" providerId="ADAL" clId="{C0BD613E-68F6-422A-9C9C-D3A367344AEF}" dt="2024-03-01T10:44:29.026" v="1" actId="2056"/>
      <pc:docMkLst>
        <pc:docMk/>
      </pc:docMkLst>
      <pc:sldChg chg="modSp mod">
        <pc:chgData name="Tulpinck Mathieu" userId="8abbcf9a-1065-4e5d-b878-48fcfdd74901" providerId="ADAL" clId="{C0BD613E-68F6-422A-9C9C-D3A367344AEF}" dt="2024-03-01T08:36:23.516" v="0" actId="27636"/>
        <pc:sldMkLst>
          <pc:docMk/>
          <pc:sldMk cId="1136633667" sldId="328"/>
        </pc:sldMkLst>
        <pc:spChg chg="mod">
          <ac:chgData name="Tulpinck Mathieu" userId="8abbcf9a-1065-4e5d-b878-48fcfdd74901" providerId="ADAL" clId="{C0BD613E-68F6-422A-9C9C-D3A367344AEF}" dt="2024-03-01T08:36:23.516" v="0" actId="27636"/>
          <ac:spMkLst>
            <pc:docMk/>
            <pc:sldMk cId="1136633667" sldId="328"/>
            <ac:spMk id="31" creationId="{8E2A98EF-1BE0-61D6-C1EB-E04E155C968C}"/>
          </ac:spMkLst>
        </pc:spChg>
      </pc:sldChg>
      <pc:sldChg chg="modCm">
        <pc:chgData name="Tulpinck Mathieu" userId="8abbcf9a-1065-4e5d-b878-48fcfdd74901" providerId="ADAL" clId="{C0BD613E-68F6-422A-9C9C-D3A367344AEF}" dt="2024-03-01T10:44:29.026" v="1" actId="2056"/>
        <pc:sldMkLst>
          <pc:docMk/>
          <pc:sldMk cId="2106662903" sldId="335"/>
        </pc:sldMkLst>
        <pc:extLst>
          <p:ext xmlns:p="http://schemas.openxmlformats.org/presentationml/2006/main" uri="{D6D511B9-2390-475A-947B-AFAB55BFBCF1}">
            <pc226:cmChg xmlns:pc226="http://schemas.microsoft.com/office/powerpoint/2022/06/main/command" chg="mod">
              <pc226:chgData name="Tulpinck Mathieu" userId="8abbcf9a-1065-4e5d-b878-48fcfdd74901" providerId="ADAL" clId="{C0BD613E-68F6-422A-9C9C-D3A367344AEF}" dt="2024-03-01T10:44:29.026" v="1" actId="2056"/>
              <pc2:cmMkLst xmlns:pc2="http://schemas.microsoft.com/office/powerpoint/2019/9/main/command">
                <pc:docMk/>
                <pc:sldMk cId="2106662903" sldId="335"/>
                <pc2:cmMk id="{514577F4-3F29-48A5-AD38-0D21C105D115}"/>
              </pc2:cmMkLst>
            </pc226:cmChg>
          </p:ext>
        </pc:extLst>
      </pc:sldChg>
    </pc:docChg>
  </pc:docChgLst>
  <pc:docChgLst>
    <pc:chgData name="Vangramberen Sam" userId="S::sam.vangramberen@vlaanderen.be::7a47b92a-5806-457e-95cf-4f817b9e146b" providerId="AD" clId="Web-{1E110AB1-C83D-8C7D-BBDC-69CFDF77C245}"/>
    <pc:docChg chg="delSld modSld">
      <pc:chgData name="Vangramberen Sam" userId="S::sam.vangramberen@vlaanderen.be::7a47b92a-5806-457e-95cf-4f817b9e146b" providerId="AD" clId="Web-{1E110AB1-C83D-8C7D-BBDC-69CFDF77C245}" dt="2024-02-27T16:00:16.072" v="346"/>
      <pc:docMkLst>
        <pc:docMk/>
      </pc:docMkLst>
      <pc:sldChg chg="del">
        <pc:chgData name="Vangramberen Sam" userId="S::sam.vangramberen@vlaanderen.be::7a47b92a-5806-457e-95cf-4f817b9e146b" providerId="AD" clId="Web-{1E110AB1-C83D-8C7D-BBDC-69CFDF77C245}" dt="2024-02-27T15:33:28.642" v="0"/>
        <pc:sldMkLst>
          <pc:docMk/>
          <pc:sldMk cId="0" sldId="282"/>
        </pc:sldMkLst>
      </pc:sldChg>
      <pc:sldChg chg="addSp delSp modSp addAnim delAnim modAnim addCm delCm">
        <pc:chgData name="Vangramberen Sam" userId="S::sam.vangramberen@vlaanderen.be::7a47b92a-5806-457e-95cf-4f817b9e146b" providerId="AD" clId="Web-{1E110AB1-C83D-8C7D-BBDC-69CFDF77C245}" dt="2024-02-27T15:40:57.470" v="55"/>
        <pc:sldMkLst>
          <pc:docMk/>
          <pc:sldMk cId="0" sldId="283"/>
        </pc:sldMkLst>
        <pc:picChg chg="add mod">
          <ac:chgData name="Vangramberen Sam" userId="S::sam.vangramberen@vlaanderen.be::7a47b92a-5806-457e-95cf-4f817b9e146b" providerId="AD" clId="Web-{1E110AB1-C83D-8C7D-BBDC-69CFDF77C245}" dt="2024-02-27T15:36:29.336" v="21"/>
          <ac:picMkLst>
            <pc:docMk/>
            <pc:sldMk cId="0" sldId="283"/>
            <ac:picMk id="2" creationId="{7F431549-1ACF-DC8B-A22E-FAD72DE080E8}"/>
          </ac:picMkLst>
        </pc:picChg>
        <pc:picChg chg="add mod">
          <ac:chgData name="Vangramberen Sam" userId="S::sam.vangramberen@vlaanderen.be::7a47b92a-5806-457e-95cf-4f817b9e146b" providerId="AD" clId="Web-{1E110AB1-C83D-8C7D-BBDC-69CFDF77C245}" dt="2024-02-27T15:37:53.292" v="25"/>
          <ac:picMkLst>
            <pc:docMk/>
            <pc:sldMk cId="0" sldId="283"/>
            <ac:picMk id="3" creationId="{9A56165A-64CF-7028-1C5C-292BD6C9266C}"/>
          </ac:picMkLst>
        </pc:picChg>
        <pc:picChg chg="add mod">
          <ac:chgData name="Vangramberen Sam" userId="S::sam.vangramberen@vlaanderen.be::7a47b92a-5806-457e-95cf-4f817b9e146b" providerId="AD" clId="Web-{1E110AB1-C83D-8C7D-BBDC-69CFDF77C245}" dt="2024-02-27T15:38:48.716" v="34" actId="1076"/>
          <ac:picMkLst>
            <pc:docMk/>
            <pc:sldMk cId="0" sldId="283"/>
            <ac:picMk id="4" creationId="{B04FE29D-7CA4-B47C-4901-95F85C505D7B}"/>
          </ac:picMkLst>
        </pc:picChg>
        <pc:picChg chg="add mod">
          <ac:chgData name="Vangramberen Sam" userId="S::sam.vangramberen@vlaanderen.be::7a47b92a-5806-457e-95cf-4f817b9e146b" providerId="AD" clId="Web-{1E110AB1-C83D-8C7D-BBDC-69CFDF77C245}" dt="2024-02-27T15:39:06.373" v="37" actId="1076"/>
          <ac:picMkLst>
            <pc:docMk/>
            <pc:sldMk cId="0" sldId="283"/>
            <ac:picMk id="5" creationId="{A3CE9AC5-77F5-83DB-079F-4B5478638941}"/>
          </ac:picMkLst>
        </pc:picChg>
        <pc:picChg chg="add mod">
          <ac:chgData name="Vangramberen Sam" userId="S::sam.vangramberen@vlaanderen.be::7a47b92a-5806-457e-95cf-4f817b9e146b" providerId="AD" clId="Web-{1E110AB1-C83D-8C7D-BBDC-69CFDF77C245}" dt="2024-02-27T15:40:47.642" v="52"/>
          <ac:picMkLst>
            <pc:docMk/>
            <pc:sldMk cId="0" sldId="283"/>
            <ac:picMk id="6" creationId="{13366E6A-B049-A699-9D5E-64BC292E9AB3}"/>
          </ac:picMkLst>
        </pc:picChg>
        <pc:picChg chg="add mod">
          <ac:chgData name="Vangramberen Sam" userId="S::sam.vangramberen@vlaanderen.be::7a47b92a-5806-457e-95cf-4f817b9e146b" providerId="AD" clId="Web-{1E110AB1-C83D-8C7D-BBDC-69CFDF77C245}" dt="2024-02-27T15:40:51.439" v="53"/>
          <ac:picMkLst>
            <pc:docMk/>
            <pc:sldMk cId="0" sldId="283"/>
            <ac:picMk id="7" creationId="{2DC6D0D8-B3D6-6A12-0E40-5D7A5D41280F}"/>
          </ac:picMkLst>
        </pc:picChg>
        <pc:picChg chg="add mod">
          <ac:chgData name="Vangramberen Sam" userId="S::sam.vangramberen@vlaanderen.be::7a47b92a-5806-457e-95cf-4f817b9e146b" providerId="AD" clId="Web-{1E110AB1-C83D-8C7D-BBDC-69CFDF77C245}" dt="2024-02-27T15:40:53.595" v="54"/>
          <ac:picMkLst>
            <pc:docMk/>
            <pc:sldMk cId="0" sldId="283"/>
            <ac:picMk id="8" creationId="{2F417C65-2267-A979-BA13-5B27CC905476}"/>
          </ac:picMkLst>
        </pc:picChg>
        <pc:picChg chg="del">
          <ac:chgData name="Vangramberen Sam" userId="S::sam.vangramberen@vlaanderen.be::7a47b92a-5806-457e-95cf-4f817b9e146b" providerId="AD" clId="Web-{1E110AB1-C83D-8C7D-BBDC-69CFDF77C245}" dt="2024-02-27T15:33:55.315" v="17"/>
          <ac:picMkLst>
            <pc:docMk/>
            <pc:sldMk cId="0" sldId="283"/>
            <ac:picMk id="469" creationId="{00000000-0000-0000-0000-000000000000}"/>
          </ac:picMkLst>
        </pc:picChg>
        <pc:picChg chg="del">
          <ac:chgData name="Vangramberen Sam" userId="S::sam.vangramberen@vlaanderen.be::7a47b92a-5806-457e-95cf-4f817b9e146b" providerId="AD" clId="Web-{1E110AB1-C83D-8C7D-BBDC-69CFDF77C245}" dt="2024-02-27T15:33:53.721" v="16"/>
          <ac:picMkLst>
            <pc:docMk/>
            <pc:sldMk cId="0" sldId="283"/>
            <ac:picMk id="470" creationId="{00000000-0000-0000-0000-000000000000}"/>
          </ac:picMkLst>
        </pc:picChg>
        <pc:picChg chg="del">
          <ac:chgData name="Vangramberen Sam" userId="S::sam.vangramberen@vlaanderen.be::7a47b92a-5806-457e-95cf-4f817b9e146b" providerId="AD" clId="Web-{1E110AB1-C83D-8C7D-BBDC-69CFDF77C245}" dt="2024-02-27T15:33:52.893" v="15"/>
          <ac:picMkLst>
            <pc:docMk/>
            <pc:sldMk cId="0" sldId="283"/>
            <ac:picMk id="471" creationId="{00000000-0000-0000-0000-000000000000}"/>
          </ac:picMkLst>
        </pc:picChg>
        <pc:picChg chg="del">
          <ac:chgData name="Vangramberen Sam" userId="S::sam.vangramberen@vlaanderen.be::7a47b92a-5806-457e-95cf-4f817b9e146b" providerId="AD" clId="Web-{1E110AB1-C83D-8C7D-BBDC-69CFDF77C245}" dt="2024-02-27T15:33:51.877" v="14"/>
          <ac:picMkLst>
            <pc:docMk/>
            <pc:sldMk cId="0" sldId="283"/>
            <ac:picMk id="472" creationId="{00000000-0000-0000-0000-000000000000}"/>
          </ac:picMkLst>
        </pc:picChg>
        <pc:picChg chg="del">
          <ac:chgData name="Vangramberen Sam" userId="S::sam.vangramberen@vlaanderen.be::7a47b92a-5806-457e-95cf-4f817b9e146b" providerId="AD" clId="Web-{1E110AB1-C83D-8C7D-BBDC-69CFDF77C245}" dt="2024-02-27T15:33:50.893" v="13"/>
          <ac:picMkLst>
            <pc:docMk/>
            <pc:sldMk cId="0" sldId="283"/>
            <ac:picMk id="473" creationId="{00000000-0000-0000-0000-000000000000}"/>
          </ac:picMkLst>
        </pc:picChg>
        <pc:extLst>
          <p:ext xmlns:p="http://schemas.openxmlformats.org/presentationml/2006/main" uri="{D6D511B9-2390-475A-947B-AFAB55BFBCF1}">
            <pc226:cmChg xmlns:pc226="http://schemas.microsoft.com/office/powerpoint/2022/06/main/command" chg="add del">
              <pc226:chgData name="Vangramberen Sam" userId="S::sam.vangramberen@vlaanderen.be::7a47b92a-5806-457e-95cf-4f817b9e146b" providerId="AD" clId="Web-{1E110AB1-C83D-8C7D-BBDC-69CFDF77C245}" dt="2024-02-27T15:40:57.470" v="55"/>
              <pc2:cmMkLst xmlns:pc2="http://schemas.microsoft.com/office/powerpoint/2019/9/main/command">
                <pc:docMk/>
                <pc:sldMk cId="0" sldId="283"/>
                <pc2:cmMk id="{FA153A9A-831D-463D-ADEC-280A83977FDE}"/>
              </pc2:cmMkLst>
            </pc226:cmChg>
          </p:ext>
        </pc:extLst>
      </pc:sldChg>
      <pc:sldChg chg="mod modShow">
        <pc:chgData name="Vangramberen Sam" userId="S::sam.vangramberen@vlaanderen.be::7a47b92a-5806-457e-95cf-4f817b9e146b" providerId="AD" clId="Web-{1E110AB1-C83D-8C7D-BBDC-69CFDF77C245}" dt="2024-02-27T15:42:36.505" v="63"/>
        <pc:sldMkLst>
          <pc:docMk/>
          <pc:sldMk cId="0" sldId="284"/>
        </pc:sldMkLst>
      </pc:sldChg>
      <pc:sldChg chg="addSp delSp modSp">
        <pc:chgData name="Vangramberen Sam" userId="S::sam.vangramberen@vlaanderen.be::7a47b92a-5806-457e-95cf-4f817b9e146b" providerId="AD" clId="Web-{1E110AB1-C83D-8C7D-BBDC-69CFDF77C245}" dt="2024-02-27T15:42:16.145" v="62" actId="20577"/>
        <pc:sldMkLst>
          <pc:docMk/>
          <pc:sldMk cId="0" sldId="285"/>
        </pc:sldMkLst>
        <pc:spChg chg="add mod">
          <ac:chgData name="Vangramberen Sam" userId="S::sam.vangramberen@vlaanderen.be::7a47b92a-5806-457e-95cf-4f817b9e146b" providerId="AD" clId="Web-{1E110AB1-C83D-8C7D-BBDC-69CFDF77C245}" dt="2024-02-27T15:42:16.145" v="62" actId="20577"/>
          <ac:spMkLst>
            <pc:docMk/>
            <pc:sldMk cId="0" sldId="285"/>
            <ac:spMk id="2" creationId="{C7A06B1D-D0D2-D4E2-97C5-6FEDE97ADA4D}"/>
          </ac:spMkLst>
        </pc:spChg>
        <pc:picChg chg="del">
          <ac:chgData name="Vangramberen Sam" userId="S::sam.vangramberen@vlaanderen.be::7a47b92a-5806-457e-95cf-4f817b9e146b" providerId="AD" clId="Web-{1E110AB1-C83D-8C7D-BBDC-69CFDF77C245}" dt="2024-02-27T15:41:10.142" v="56"/>
          <ac:picMkLst>
            <pc:docMk/>
            <pc:sldMk cId="0" sldId="285"/>
            <ac:picMk id="486" creationId="{00000000-0000-0000-0000-000000000000}"/>
          </ac:picMkLst>
        </pc:picChg>
      </pc:sldChg>
      <pc:sldChg chg="modSp">
        <pc:chgData name="Vangramberen Sam" userId="S::sam.vangramberen@vlaanderen.be::7a47b92a-5806-457e-95cf-4f817b9e146b" providerId="AD" clId="Web-{1E110AB1-C83D-8C7D-BBDC-69CFDF77C245}" dt="2024-02-27T16:00:16.072" v="346"/>
        <pc:sldMkLst>
          <pc:docMk/>
          <pc:sldMk cId="0" sldId="298"/>
        </pc:sldMkLst>
        <pc:graphicFrameChg chg="mod modGraphic">
          <ac:chgData name="Vangramberen Sam" userId="S::sam.vangramberen@vlaanderen.be::7a47b92a-5806-457e-95cf-4f817b9e146b" providerId="AD" clId="Web-{1E110AB1-C83D-8C7D-BBDC-69CFDF77C245}" dt="2024-02-27T16:00:16.072" v="346"/>
          <ac:graphicFrameMkLst>
            <pc:docMk/>
            <pc:sldMk cId="0" sldId="298"/>
            <ac:graphicFrameMk id="685" creationId="{00000000-0000-0000-0000-000000000000}"/>
          </ac:graphicFrameMkLst>
        </pc:graphicFrameChg>
      </pc:sldChg>
      <pc:sldChg chg="modSp">
        <pc:chgData name="Vangramberen Sam" userId="S::sam.vangramberen@vlaanderen.be::7a47b92a-5806-457e-95cf-4f817b9e146b" providerId="AD" clId="Web-{1E110AB1-C83D-8C7D-BBDC-69CFDF77C245}" dt="2024-02-27T15:33:45.299" v="12" actId="20577"/>
        <pc:sldMkLst>
          <pc:docMk/>
          <pc:sldMk cId="3504816368" sldId="332"/>
        </pc:sldMkLst>
        <pc:spChg chg="mod">
          <ac:chgData name="Vangramberen Sam" userId="S::sam.vangramberen@vlaanderen.be::7a47b92a-5806-457e-95cf-4f817b9e146b" providerId="AD" clId="Web-{1E110AB1-C83D-8C7D-BBDC-69CFDF77C245}" dt="2024-02-27T15:33:45.299" v="12" actId="20577"/>
          <ac:spMkLst>
            <pc:docMk/>
            <pc:sldMk cId="3504816368" sldId="332"/>
            <ac:spMk id="586" creationId="{00000000-0000-0000-0000-000000000000}"/>
          </ac:spMkLst>
        </pc:spChg>
      </pc:sldChg>
    </pc:docChg>
  </pc:docChgLst>
  <pc:docChgLst>
    <pc:chgData name="Dassonneville Yaron" userId="S::yaron.dassonneville@vlaanderen.be::f00fbc3b-a7c3-459a-b6dd-9db3be5520da" providerId="AD" clId="Web-{B3D3982D-0EB0-6E30-70AB-829ADE286F7F}"/>
    <pc:docChg chg="">
      <pc:chgData name="Dassonneville Yaron" userId="S::yaron.dassonneville@vlaanderen.be::f00fbc3b-a7c3-459a-b6dd-9db3be5520da" providerId="AD" clId="Web-{B3D3982D-0EB0-6E30-70AB-829ADE286F7F}" dt="2024-03-06T13:46:54.216" v="0"/>
      <pc:docMkLst>
        <pc:docMk/>
      </pc:docMkLst>
      <pc:sldChg chg="modCm">
        <pc:chgData name="Dassonneville Yaron" userId="S::yaron.dassonneville@vlaanderen.be::f00fbc3b-a7c3-459a-b6dd-9db3be5520da" providerId="AD" clId="Web-{B3D3982D-0EB0-6E30-70AB-829ADE286F7F}" dt="2024-03-06T13:46:54.216" v="0"/>
        <pc:sldMkLst>
          <pc:docMk/>
          <pc:sldMk cId="3035251493" sldId="334"/>
        </pc:sldMkLst>
        <pc:extLst>
          <p:ext xmlns:p="http://schemas.openxmlformats.org/presentationml/2006/main" uri="{D6D511B9-2390-475A-947B-AFAB55BFBCF1}">
            <pc226:cmChg xmlns:pc226="http://schemas.microsoft.com/office/powerpoint/2022/06/main/command" chg="mod">
              <pc226:chgData name="Dassonneville Yaron" userId="S::yaron.dassonneville@vlaanderen.be::f00fbc3b-a7c3-459a-b6dd-9db3be5520da" providerId="AD" clId="Web-{B3D3982D-0EB0-6E30-70AB-829ADE286F7F}" dt="2024-03-06T13:46:54.216" v="0"/>
              <pc2:cmMkLst xmlns:pc2="http://schemas.microsoft.com/office/powerpoint/2019/9/main/command">
                <pc:docMk/>
                <pc:sldMk cId="3035251493" sldId="334"/>
                <pc2:cmMk id="{95580B60-8C93-4574-8451-F6D52350D985}"/>
              </pc2:cmMkLst>
            </pc226:cmChg>
          </p:ext>
        </pc:extLst>
      </pc:sldChg>
    </pc:docChg>
  </pc:docChgLst>
  <pc:docChgLst>
    <pc:chgData name="Vangramberen Sam" userId="S::sam.vangramberen@vlaanderen.be::7a47b92a-5806-457e-95cf-4f817b9e146b" providerId="AD" clId="Web-{BBA8EDA2-BF65-3BD2-C917-18E634C42E7B}"/>
    <pc:docChg chg="modSld">
      <pc:chgData name="Vangramberen Sam" userId="S::sam.vangramberen@vlaanderen.be::7a47b92a-5806-457e-95cf-4f817b9e146b" providerId="AD" clId="Web-{BBA8EDA2-BF65-3BD2-C917-18E634C42E7B}" dt="2024-03-08T09:19:07.808" v="5" actId="20577"/>
      <pc:docMkLst>
        <pc:docMk/>
      </pc:docMkLst>
      <pc:sldChg chg="modSp modCm">
        <pc:chgData name="Vangramberen Sam" userId="S::sam.vangramberen@vlaanderen.be::7a47b92a-5806-457e-95cf-4f817b9e146b" providerId="AD" clId="Web-{BBA8EDA2-BF65-3BD2-C917-18E634C42E7B}" dt="2024-03-08T09:19:07.808" v="5" actId="20577"/>
        <pc:sldMkLst>
          <pc:docMk/>
          <pc:sldMk cId="3544824233" sldId="349"/>
        </pc:sldMkLst>
        <pc:spChg chg="mod">
          <ac:chgData name="Vangramberen Sam" userId="S::sam.vangramberen@vlaanderen.be::7a47b92a-5806-457e-95cf-4f817b9e146b" providerId="AD" clId="Web-{BBA8EDA2-BF65-3BD2-C917-18E634C42E7B}" dt="2024-03-08T09:19:07.808" v="5" actId="20577"/>
          <ac:spMkLst>
            <pc:docMk/>
            <pc:sldMk cId="3544824233" sldId="349"/>
            <ac:spMk id="861" creationId="{00000000-0000-0000-0000-000000000000}"/>
          </ac:spMkLst>
        </pc:sp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BBA8EDA2-BF65-3BD2-C917-18E634C42E7B}" dt="2024-03-08T09:19:06.433" v="4" actId="20577"/>
              <pc2:cmMkLst xmlns:pc2="http://schemas.microsoft.com/office/powerpoint/2019/9/main/command">
                <pc:docMk/>
                <pc:sldMk cId="3544824233" sldId="349"/>
                <pc2:cmMk id="{D0F54B25-F75E-4BA0-A1A8-F86E3983A49F}"/>
              </pc2:cmMkLst>
            </pc226:cmChg>
          </p:ext>
        </pc:extLst>
      </pc:sldChg>
    </pc:docChg>
  </pc:docChgLst>
  <pc:docChgLst>
    <pc:chgData name="Dassonneville Yaron" userId="S::yaron.dassonneville@vlaanderen.be::f00fbc3b-a7c3-459a-b6dd-9db3be5520da" providerId="AD" clId="Web-{8A9952E5-13D6-868A-6B1F-51EB56E7AD1A}"/>
    <pc:docChg chg="mod">
      <pc:chgData name="Dassonneville Yaron" userId="S::yaron.dassonneville@vlaanderen.be::f00fbc3b-a7c3-459a-b6dd-9db3be5520da" providerId="AD" clId="Web-{8A9952E5-13D6-868A-6B1F-51EB56E7AD1A}" dt="2024-02-27T14:41:13.621" v="1"/>
      <pc:docMkLst>
        <pc:docMk/>
      </pc:docMkLst>
      <pc:sldChg chg="modCm">
        <pc:chgData name="Dassonneville Yaron" userId="S::yaron.dassonneville@vlaanderen.be::f00fbc3b-a7c3-459a-b6dd-9db3be5520da" providerId="AD" clId="Web-{8A9952E5-13D6-868A-6B1F-51EB56E7AD1A}" dt="2024-02-27T14:41:13.621" v="1"/>
        <pc:sldMkLst>
          <pc:docMk/>
          <pc:sldMk cId="0" sldId="282"/>
        </pc:sldMkLst>
        <pc:extLst>
          <p:ext xmlns:p="http://schemas.openxmlformats.org/presentationml/2006/main" uri="{D6D511B9-2390-475A-947B-AFAB55BFBCF1}">
            <pc226:cmChg xmlns:pc226="http://schemas.microsoft.com/office/powerpoint/2022/06/main/command" chg="">
              <pc226:chgData name="Dassonneville Yaron" userId="S::yaron.dassonneville@vlaanderen.be::f00fbc3b-a7c3-459a-b6dd-9db3be5520da" providerId="AD" clId="Web-{8A9952E5-13D6-868A-6B1F-51EB56E7AD1A}" dt="2024-02-27T14:41:13.621" v="1"/>
              <pc2:cmMkLst xmlns:pc2="http://schemas.microsoft.com/office/powerpoint/2019/9/main/command">
                <pc:docMk/>
                <pc:sldMk cId="0" sldId="282"/>
                <pc2:cmMk id="{B7E4AD8E-065E-4DB1-8491-E59F05C04A0F}"/>
              </pc2:cmMkLst>
              <pc226:cmRplyChg chg="add">
                <pc226:chgData name="Dassonneville Yaron" userId="S::yaron.dassonneville@vlaanderen.be::f00fbc3b-a7c3-459a-b6dd-9db3be5520da" providerId="AD" clId="Web-{8A9952E5-13D6-868A-6B1F-51EB56E7AD1A}" dt="2024-02-27T14:41:13.621" v="1"/>
                <pc2:cmRplyMkLst xmlns:pc2="http://schemas.microsoft.com/office/powerpoint/2019/9/main/command">
                  <pc:docMk/>
                  <pc:sldMk cId="0" sldId="282"/>
                  <pc2:cmMk id="{B7E4AD8E-065E-4DB1-8491-E59F05C04A0F}"/>
                  <pc2:cmRplyMk id="{4292BC8D-A228-492F-8572-CA7A47C515D1}"/>
                </pc2:cmRplyMkLst>
              </pc226:cmRplyChg>
            </pc226:cmChg>
          </p:ext>
        </pc:extLst>
      </pc:sldChg>
    </pc:docChg>
  </pc:docChgLst>
  <pc:docChgLst>
    <pc:chgData name="Vangramberen Sam" userId="S::sam.vangramberen@vlaanderen.be::7a47b92a-5806-457e-95cf-4f817b9e146b" providerId="AD" clId="Web-{F7E9E57B-1DED-1DAE-EBAA-17A0C17B5481}"/>
    <pc:docChg chg="modSld">
      <pc:chgData name="Vangramberen Sam" userId="S::sam.vangramberen@vlaanderen.be::7a47b92a-5806-457e-95cf-4f817b9e146b" providerId="AD" clId="Web-{F7E9E57B-1DED-1DAE-EBAA-17A0C17B5481}" dt="2024-04-10T07:43:02.272" v="35" actId="20577"/>
      <pc:docMkLst>
        <pc:docMk/>
      </pc:docMkLst>
      <pc:sldChg chg="modSp">
        <pc:chgData name="Vangramberen Sam" userId="S::sam.vangramberen@vlaanderen.be::7a47b92a-5806-457e-95cf-4f817b9e146b" providerId="AD" clId="Web-{F7E9E57B-1DED-1DAE-EBAA-17A0C17B5481}" dt="2024-04-10T07:23:33.095" v="10" actId="20577"/>
        <pc:sldMkLst>
          <pc:docMk/>
          <pc:sldMk cId="4111810088" sldId="384"/>
        </pc:sldMkLst>
        <pc:spChg chg="mod">
          <ac:chgData name="Vangramberen Sam" userId="S::sam.vangramberen@vlaanderen.be::7a47b92a-5806-457e-95cf-4f817b9e146b" providerId="AD" clId="Web-{F7E9E57B-1DED-1DAE-EBAA-17A0C17B5481}" dt="2024-04-10T07:23:33.095" v="10" actId="20577"/>
          <ac:spMkLst>
            <pc:docMk/>
            <pc:sldMk cId="4111810088" sldId="384"/>
            <ac:spMk id="843" creationId="{00000000-0000-0000-0000-000000000000}"/>
          </ac:spMkLst>
        </pc:spChg>
      </pc:sldChg>
      <pc:sldChg chg="delSp modSp">
        <pc:chgData name="Vangramberen Sam" userId="S::sam.vangramberen@vlaanderen.be::7a47b92a-5806-457e-95cf-4f817b9e146b" providerId="AD" clId="Web-{F7E9E57B-1DED-1DAE-EBAA-17A0C17B5481}" dt="2024-04-10T07:43:02.272" v="35" actId="20577"/>
        <pc:sldMkLst>
          <pc:docMk/>
          <pc:sldMk cId="3607884299" sldId="385"/>
        </pc:sldMkLst>
        <pc:spChg chg="mod">
          <ac:chgData name="Vangramberen Sam" userId="S::sam.vangramberen@vlaanderen.be::7a47b92a-5806-457e-95cf-4f817b9e146b" providerId="AD" clId="Web-{F7E9E57B-1DED-1DAE-EBAA-17A0C17B5481}" dt="2024-04-10T07:43:02.272" v="35" actId="20577"/>
          <ac:spMkLst>
            <pc:docMk/>
            <pc:sldMk cId="3607884299" sldId="385"/>
            <ac:spMk id="836" creationId="{00000000-0000-0000-0000-000000000000}"/>
          </ac:spMkLst>
        </pc:spChg>
        <pc:picChg chg="del">
          <ac:chgData name="Vangramberen Sam" userId="S::sam.vangramberen@vlaanderen.be::7a47b92a-5806-457e-95cf-4f817b9e146b" providerId="AD" clId="Web-{F7E9E57B-1DED-1DAE-EBAA-17A0C17B5481}" dt="2024-04-10T07:23:18.845" v="0"/>
          <ac:picMkLst>
            <pc:docMk/>
            <pc:sldMk cId="3607884299" sldId="385"/>
            <ac:picMk id="806" creationId="{00000000-0000-0000-0000-000000000000}"/>
          </ac:picMkLst>
        </pc:picChg>
      </pc:sldChg>
      <pc:sldChg chg="delCm">
        <pc:chgData name="Vangramberen Sam" userId="S::sam.vangramberen@vlaanderen.be::7a47b92a-5806-457e-95cf-4f817b9e146b" providerId="AD" clId="Web-{F7E9E57B-1DED-1DAE-EBAA-17A0C17B5481}" dt="2024-04-10T07:24:07.283" v="11"/>
        <pc:sldMkLst>
          <pc:docMk/>
          <pc:sldMk cId="3354445834" sldId="399"/>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F7E9E57B-1DED-1DAE-EBAA-17A0C17B5481}" dt="2024-04-10T07:24:07.283" v="11"/>
              <pc2:cmMkLst xmlns:pc2="http://schemas.microsoft.com/office/powerpoint/2019/9/main/command">
                <pc:docMk/>
                <pc:sldMk cId="3354445834" sldId="399"/>
                <pc2:cmMk id="{9A8E8190-1A42-44BD-9955-73CA8206F5C8}"/>
              </pc2:cmMkLst>
            </pc226:cmChg>
          </p:ext>
        </pc:extLst>
      </pc:sldChg>
    </pc:docChg>
  </pc:docChgLst>
  <pc:docChgLst>
    <pc:chgData name="Martens Isabaut" userId="S::isabaut.martens@vlaanderen.be::e09322b7-9ba5-4ec2-b519-a79663da6881" providerId="AD" clId="Web-{4911DC8A-B894-F32F-ABAA-E14A46A17FBB}"/>
    <pc:docChg chg="modSld">
      <pc:chgData name="Martens Isabaut" userId="S::isabaut.martens@vlaanderen.be::e09322b7-9ba5-4ec2-b519-a79663da6881" providerId="AD" clId="Web-{4911DC8A-B894-F32F-ABAA-E14A46A17FBB}" dt="2024-04-16T08:42:26.053" v="0" actId="1076"/>
      <pc:docMkLst>
        <pc:docMk/>
      </pc:docMkLst>
      <pc:sldChg chg="modSp">
        <pc:chgData name="Martens Isabaut" userId="S::isabaut.martens@vlaanderen.be::e09322b7-9ba5-4ec2-b519-a79663da6881" providerId="AD" clId="Web-{4911DC8A-B894-F32F-ABAA-E14A46A17FBB}" dt="2024-04-16T08:42:26.053" v="0" actId="1076"/>
        <pc:sldMkLst>
          <pc:docMk/>
          <pc:sldMk cId="4276074455" sldId="650"/>
        </pc:sldMkLst>
        <pc:spChg chg="mod">
          <ac:chgData name="Martens Isabaut" userId="S::isabaut.martens@vlaanderen.be::e09322b7-9ba5-4ec2-b519-a79663da6881" providerId="AD" clId="Web-{4911DC8A-B894-F32F-ABAA-E14A46A17FBB}" dt="2024-04-16T08:42:26.053" v="0" actId="1076"/>
          <ac:spMkLst>
            <pc:docMk/>
            <pc:sldMk cId="4276074455" sldId="650"/>
            <ac:spMk id="2114" creationId="{00000000-0000-0000-0000-000000000000}"/>
          </ac:spMkLst>
        </pc:spChg>
      </pc:sldChg>
    </pc:docChg>
  </pc:docChgLst>
  <pc:docChgLst>
    <pc:chgData name="Vangramberen Sam" userId="S::sam.vangramberen@vlaanderen.be::7a47b92a-5806-457e-95cf-4f817b9e146b" providerId="AD" clId="Web-{F3EE0616-0E0F-7EED-A015-194DF0C83F9B}"/>
    <pc:docChg chg="addSld delSld modSld sldOrd">
      <pc:chgData name="Vangramberen Sam" userId="S::sam.vangramberen@vlaanderen.be::7a47b92a-5806-457e-95cf-4f817b9e146b" providerId="AD" clId="Web-{F3EE0616-0E0F-7EED-A015-194DF0C83F9B}" dt="2024-03-01T13:08:38.759" v="2598" actId="20577"/>
      <pc:docMkLst>
        <pc:docMk/>
      </pc:docMkLst>
      <pc:sldChg chg="modSp">
        <pc:chgData name="Vangramberen Sam" userId="S::sam.vangramberen@vlaanderen.be::7a47b92a-5806-457e-95cf-4f817b9e146b" providerId="AD" clId="Web-{F3EE0616-0E0F-7EED-A015-194DF0C83F9B}" dt="2024-03-01T08:38:02.510" v="12" actId="20577"/>
        <pc:sldMkLst>
          <pc:docMk/>
          <pc:sldMk cId="0" sldId="283"/>
        </pc:sldMkLst>
        <pc:spChg chg="mod">
          <ac:chgData name="Vangramberen Sam" userId="S::sam.vangramberen@vlaanderen.be::7a47b92a-5806-457e-95cf-4f817b9e146b" providerId="AD" clId="Web-{F3EE0616-0E0F-7EED-A015-194DF0C83F9B}" dt="2024-03-01T08:38:02.510" v="12" actId="20577"/>
          <ac:spMkLst>
            <pc:docMk/>
            <pc:sldMk cId="0" sldId="283"/>
            <ac:spMk id="468" creationId="{00000000-0000-0000-0000-000000000000}"/>
          </ac:spMkLst>
        </pc:spChg>
      </pc:sldChg>
      <pc:sldChg chg="del">
        <pc:chgData name="Vangramberen Sam" userId="S::sam.vangramberen@vlaanderen.be::7a47b92a-5806-457e-95cf-4f817b9e146b" providerId="AD" clId="Web-{F3EE0616-0E0F-7EED-A015-194DF0C83F9B}" dt="2024-03-01T08:38:07.682" v="13"/>
        <pc:sldMkLst>
          <pc:docMk/>
          <pc:sldMk cId="0" sldId="284"/>
        </pc:sldMkLst>
      </pc:sldChg>
      <pc:sldChg chg="addCm">
        <pc:chgData name="Vangramberen Sam" userId="S::sam.vangramberen@vlaanderen.be::7a47b92a-5806-457e-95cf-4f817b9e146b" providerId="AD" clId="Web-{F3EE0616-0E0F-7EED-A015-194DF0C83F9B}" dt="2024-03-01T08:37:38.243" v="0"/>
        <pc:sldMkLst>
          <pc:docMk/>
          <pc:sldMk cId="0" sldId="285"/>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F3EE0616-0E0F-7EED-A015-194DF0C83F9B}" dt="2024-03-01T08:37:38.243" v="0"/>
              <pc2:cmMkLst xmlns:pc2="http://schemas.microsoft.com/office/powerpoint/2019/9/main/command">
                <pc:docMk/>
                <pc:sldMk cId="0" sldId="285"/>
                <pc2:cmMk id="{37AA5220-3427-4AE6-BAA6-F55D7F1A294A}"/>
              </pc2:cmMkLst>
            </pc226:cmChg>
          </p:ext>
        </pc:extLst>
      </pc:sldChg>
      <pc:sldChg chg="addSp modSp">
        <pc:chgData name="Vangramberen Sam" userId="S::sam.vangramberen@vlaanderen.be::7a47b92a-5806-457e-95cf-4f817b9e146b" providerId="AD" clId="Web-{F3EE0616-0E0F-7EED-A015-194DF0C83F9B}" dt="2024-03-01T08:52:29.288" v="20"/>
        <pc:sldMkLst>
          <pc:docMk/>
          <pc:sldMk cId="0" sldId="287"/>
        </pc:sldMkLst>
        <pc:spChg chg="add mod">
          <ac:chgData name="Vangramberen Sam" userId="S::sam.vangramberen@vlaanderen.be::7a47b92a-5806-457e-95cf-4f817b9e146b" providerId="AD" clId="Web-{F3EE0616-0E0F-7EED-A015-194DF0C83F9B}" dt="2024-03-01T08:52:29.288" v="20"/>
          <ac:spMkLst>
            <pc:docMk/>
            <pc:sldMk cId="0" sldId="287"/>
            <ac:spMk id="2" creationId="{DDDF1495-316A-C27C-264E-809C3926A841}"/>
          </ac:spMkLst>
        </pc:spChg>
      </pc:sldChg>
      <pc:sldChg chg="addSp delSp modSp">
        <pc:chgData name="Vangramberen Sam" userId="S::sam.vangramberen@vlaanderen.be::7a47b92a-5806-457e-95cf-4f817b9e146b" providerId="AD" clId="Web-{F3EE0616-0E0F-7EED-A015-194DF0C83F9B}" dt="2024-03-01T10:27:41.764" v="1590"/>
        <pc:sldMkLst>
          <pc:docMk/>
          <pc:sldMk cId="0" sldId="298"/>
        </pc:sldMkLst>
        <pc:graphicFrameChg chg="add del mod">
          <ac:chgData name="Vangramberen Sam" userId="S::sam.vangramberen@vlaanderen.be::7a47b92a-5806-457e-95cf-4f817b9e146b" providerId="AD" clId="Web-{F3EE0616-0E0F-7EED-A015-194DF0C83F9B}" dt="2024-03-01T10:27:19.029" v="1508"/>
          <ac:graphicFrameMkLst>
            <pc:docMk/>
            <pc:sldMk cId="0" sldId="298"/>
            <ac:graphicFrameMk id="3" creationId="{AEBA65BF-60C1-85CB-A008-32F9FF4503F0}"/>
          </ac:graphicFrameMkLst>
        </pc:graphicFrameChg>
        <pc:graphicFrameChg chg="mod modGraphic">
          <ac:chgData name="Vangramberen Sam" userId="S::sam.vangramberen@vlaanderen.be::7a47b92a-5806-457e-95cf-4f817b9e146b" providerId="AD" clId="Web-{F3EE0616-0E0F-7EED-A015-194DF0C83F9B}" dt="2024-03-01T10:27:41.764" v="1590"/>
          <ac:graphicFrameMkLst>
            <pc:docMk/>
            <pc:sldMk cId="0" sldId="298"/>
            <ac:graphicFrameMk id="685" creationId="{00000000-0000-0000-0000-000000000000}"/>
          </ac:graphicFrameMkLst>
        </pc:graphicFrameChg>
      </pc:sldChg>
      <pc:sldChg chg="addSp delSp modSp">
        <pc:chgData name="Vangramberen Sam" userId="S::sam.vangramberen@vlaanderen.be::7a47b92a-5806-457e-95cf-4f817b9e146b" providerId="AD" clId="Web-{F3EE0616-0E0F-7EED-A015-194DF0C83F9B}" dt="2024-03-01T10:30:32.736" v="1591" actId="1076"/>
        <pc:sldMkLst>
          <pc:docMk/>
          <pc:sldMk cId="0" sldId="299"/>
        </pc:sldMkLst>
        <pc:spChg chg="mod">
          <ac:chgData name="Vangramberen Sam" userId="S::sam.vangramberen@vlaanderen.be::7a47b92a-5806-457e-95cf-4f817b9e146b" providerId="AD" clId="Web-{F3EE0616-0E0F-7EED-A015-194DF0C83F9B}" dt="2024-03-01T10:30:32.736" v="1591" actId="1076"/>
          <ac:spMkLst>
            <pc:docMk/>
            <pc:sldMk cId="0" sldId="299"/>
            <ac:spMk id="691" creationId="{00000000-0000-0000-0000-000000000000}"/>
          </ac:spMkLst>
        </pc:spChg>
        <pc:graphicFrameChg chg="add mod modGraphic">
          <ac:chgData name="Vangramberen Sam" userId="S::sam.vangramberen@vlaanderen.be::7a47b92a-5806-457e-95cf-4f817b9e146b" providerId="AD" clId="Web-{F3EE0616-0E0F-7EED-A015-194DF0C83F9B}" dt="2024-03-01T09:29:38.944" v="915"/>
          <ac:graphicFrameMkLst>
            <pc:docMk/>
            <pc:sldMk cId="0" sldId="299"/>
            <ac:graphicFrameMk id="3" creationId="{320FC7A2-AA28-A929-8C88-6812D50FD643}"/>
          </ac:graphicFrameMkLst>
        </pc:graphicFrameChg>
        <pc:picChg chg="del">
          <ac:chgData name="Vangramberen Sam" userId="S::sam.vangramberen@vlaanderen.be::7a47b92a-5806-457e-95cf-4f817b9e146b" providerId="AD" clId="Web-{F3EE0616-0E0F-7EED-A015-194DF0C83F9B}" dt="2024-03-01T09:24:53.172" v="364"/>
          <ac:picMkLst>
            <pc:docMk/>
            <pc:sldMk cId="0" sldId="299"/>
            <ac:picMk id="692" creationId="{00000000-0000-0000-0000-000000000000}"/>
          </ac:picMkLst>
        </pc:picChg>
      </pc:sldChg>
      <pc:sldChg chg="del">
        <pc:chgData name="Vangramberen Sam" userId="S::sam.vangramberen@vlaanderen.be::7a47b92a-5806-457e-95cf-4f817b9e146b" providerId="AD" clId="Web-{F3EE0616-0E0F-7EED-A015-194DF0C83F9B}" dt="2024-03-01T09:30:04.163" v="918"/>
        <pc:sldMkLst>
          <pc:docMk/>
          <pc:sldMk cId="0" sldId="300"/>
        </pc:sldMkLst>
      </pc:sldChg>
      <pc:sldChg chg="del">
        <pc:chgData name="Vangramberen Sam" userId="S::sam.vangramberen@vlaanderen.be::7a47b92a-5806-457e-95cf-4f817b9e146b" providerId="AD" clId="Web-{F3EE0616-0E0F-7EED-A015-194DF0C83F9B}" dt="2024-03-01T09:29:50.897" v="916"/>
        <pc:sldMkLst>
          <pc:docMk/>
          <pc:sldMk cId="0" sldId="301"/>
        </pc:sldMkLst>
      </pc:sldChg>
      <pc:sldChg chg="del">
        <pc:chgData name="Vangramberen Sam" userId="S::sam.vangramberen@vlaanderen.be::7a47b92a-5806-457e-95cf-4f817b9e146b" providerId="AD" clId="Web-{F3EE0616-0E0F-7EED-A015-194DF0C83F9B}" dt="2024-03-01T09:29:54.147" v="917"/>
        <pc:sldMkLst>
          <pc:docMk/>
          <pc:sldMk cId="0" sldId="302"/>
        </pc:sldMkLst>
      </pc:sldChg>
      <pc:sldChg chg="addSp delSp modSp ord">
        <pc:chgData name="Vangramberen Sam" userId="S::sam.vangramberen@vlaanderen.be::7a47b92a-5806-457e-95cf-4f817b9e146b" providerId="AD" clId="Web-{F3EE0616-0E0F-7EED-A015-194DF0C83F9B}" dt="2024-03-01T13:06:57.225" v="2577" actId="1076"/>
        <pc:sldMkLst>
          <pc:docMk/>
          <pc:sldMk cId="0" sldId="306"/>
        </pc:sldMkLst>
        <pc:spChg chg="add mod">
          <ac:chgData name="Vangramberen Sam" userId="S::sam.vangramberen@vlaanderen.be::7a47b92a-5806-457e-95cf-4f817b9e146b" providerId="AD" clId="Web-{F3EE0616-0E0F-7EED-A015-194DF0C83F9B}" dt="2024-03-01T13:06:56.944" v="2566" actId="1076"/>
          <ac:spMkLst>
            <pc:docMk/>
            <pc:sldMk cId="0" sldId="306"/>
            <ac:spMk id="2" creationId="{F27DC9E3-1D13-EC03-6654-A7AA3E4FE367}"/>
          </ac:spMkLst>
        </pc:spChg>
        <pc:spChg chg="add mod">
          <ac:chgData name="Vangramberen Sam" userId="S::sam.vangramberen@vlaanderen.be::7a47b92a-5806-457e-95cf-4f817b9e146b" providerId="AD" clId="Web-{F3EE0616-0E0F-7EED-A015-194DF0C83F9B}" dt="2024-03-01T13:06:56.959" v="2567" actId="1076"/>
          <ac:spMkLst>
            <pc:docMk/>
            <pc:sldMk cId="0" sldId="306"/>
            <ac:spMk id="4" creationId="{5E6FA98D-E2D5-4BF5-C2E3-41D849B73ED3}"/>
          </ac:spMkLst>
        </pc:spChg>
        <pc:spChg chg="add mod ord">
          <ac:chgData name="Vangramberen Sam" userId="S::sam.vangramberen@vlaanderen.be::7a47b92a-5806-457e-95cf-4f817b9e146b" providerId="AD" clId="Web-{F3EE0616-0E0F-7EED-A015-194DF0C83F9B}" dt="2024-03-01T13:06:56.787" v="2560" actId="1076"/>
          <ac:spMkLst>
            <pc:docMk/>
            <pc:sldMk cId="0" sldId="306"/>
            <ac:spMk id="5" creationId="{37CFB8C4-DE5C-644B-A866-091E45497BD9}"/>
          </ac:spMkLst>
        </pc:spChg>
        <pc:spChg chg="mod">
          <ac:chgData name="Vangramberen Sam" userId="S::sam.vangramberen@vlaanderen.be::7a47b92a-5806-457e-95cf-4f817b9e146b" providerId="AD" clId="Web-{F3EE0616-0E0F-7EED-A015-194DF0C83F9B}" dt="2024-03-01T12:23:48.681" v="1972" actId="20577"/>
          <ac:spMkLst>
            <pc:docMk/>
            <pc:sldMk cId="0" sldId="306"/>
            <ac:spMk id="8" creationId="{D2560ABD-C5BB-0728-9156-D23607FFF565}"/>
          </ac:spMkLst>
        </pc:spChg>
        <pc:spChg chg="add mod">
          <ac:chgData name="Vangramberen Sam" userId="S::sam.vangramberen@vlaanderen.be::7a47b92a-5806-457e-95cf-4f817b9e146b" providerId="AD" clId="Web-{F3EE0616-0E0F-7EED-A015-194DF0C83F9B}" dt="2024-03-01T13:06:56.991" v="2568" actId="1076"/>
          <ac:spMkLst>
            <pc:docMk/>
            <pc:sldMk cId="0" sldId="306"/>
            <ac:spMk id="9" creationId="{931B4FFA-5133-8A7C-6B21-1279A0B48905}"/>
          </ac:spMkLst>
        </pc:spChg>
        <pc:spChg chg="add mod">
          <ac:chgData name="Vangramberen Sam" userId="S::sam.vangramberen@vlaanderen.be::7a47b92a-5806-457e-95cf-4f817b9e146b" providerId="AD" clId="Web-{F3EE0616-0E0F-7EED-A015-194DF0C83F9B}" dt="2024-03-01T13:06:56.866" v="2563" actId="1076"/>
          <ac:spMkLst>
            <pc:docMk/>
            <pc:sldMk cId="0" sldId="306"/>
            <ac:spMk id="10" creationId="{372D8392-7814-1AB7-B6E7-C4E0D294D9D4}"/>
          </ac:spMkLst>
        </pc:spChg>
        <pc:spChg chg="add mod">
          <ac:chgData name="Vangramberen Sam" userId="S::sam.vangramberen@vlaanderen.be::7a47b92a-5806-457e-95cf-4f817b9e146b" providerId="AD" clId="Web-{F3EE0616-0E0F-7EED-A015-194DF0C83F9B}" dt="2024-03-01T13:06:57.006" v="2569" actId="1076"/>
          <ac:spMkLst>
            <pc:docMk/>
            <pc:sldMk cId="0" sldId="306"/>
            <ac:spMk id="11" creationId="{1F26F17F-C0DF-DA47-8FBD-D6DF00BB029A}"/>
          </ac:spMkLst>
        </pc:spChg>
        <pc:spChg chg="add mod">
          <ac:chgData name="Vangramberen Sam" userId="S::sam.vangramberen@vlaanderen.be::7a47b92a-5806-457e-95cf-4f817b9e146b" providerId="AD" clId="Web-{F3EE0616-0E0F-7EED-A015-194DF0C83F9B}" dt="2024-03-01T13:06:56.897" v="2564" actId="1076"/>
          <ac:spMkLst>
            <pc:docMk/>
            <pc:sldMk cId="0" sldId="306"/>
            <ac:spMk id="12" creationId="{0877EB09-FF61-8B01-8614-905DD6C54CB0}"/>
          </ac:spMkLst>
        </pc:spChg>
        <pc:spChg chg="add mod">
          <ac:chgData name="Vangramberen Sam" userId="S::sam.vangramberen@vlaanderen.be::7a47b92a-5806-457e-95cf-4f817b9e146b" providerId="AD" clId="Web-{F3EE0616-0E0F-7EED-A015-194DF0C83F9B}" dt="2024-03-01T13:06:57.037" v="2570" actId="1076"/>
          <ac:spMkLst>
            <pc:docMk/>
            <pc:sldMk cId="0" sldId="306"/>
            <ac:spMk id="13" creationId="{343851A5-6214-97B2-4E70-AFA82A3914CA}"/>
          </ac:spMkLst>
        </pc:spChg>
        <pc:spChg chg="add mod">
          <ac:chgData name="Vangramberen Sam" userId="S::sam.vangramberen@vlaanderen.be::7a47b92a-5806-457e-95cf-4f817b9e146b" providerId="AD" clId="Web-{F3EE0616-0E0F-7EED-A015-194DF0C83F9B}" dt="2024-03-01T13:06:56.912" v="2565" actId="1076"/>
          <ac:spMkLst>
            <pc:docMk/>
            <pc:sldMk cId="0" sldId="306"/>
            <ac:spMk id="14" creationId="{F07BA3C0-D940-D615-0179-302EA8CD227F}"/>
          </ac:spMkLst>
        </pc:spChg>
        <pc:spChg chg="add del mod">
          <ac:chgData name="Vangramberen Sam" userId="S::sam.vangramberen@vlaanderen.be::7a47b92a-5806-457e-95cf-4f817b9e146b" providerId="AD" clId="Web-{F3EE0616-0E0F-7EED-A015-194DF0C83F9B}" dt="2024-03-01T13:03:16.750" v="2483"/>
          <ac:spMkLst>
            <pc:docMk/>
            <pc:sldMk cId="0" sldId="306"/>
            <ac:spMk id="15" creationId="{5977F559-E709-D921-CFB8-E50A1FC27F6F}"/>
          </ac:spMkLst>
        </pc:spChg>
        <pc:spChg chg="add mod">
          <ac:chgData name="Vangramberen Sam" userId="S::sam.vangramberen@vlaanderen.be::7a47b92a-5806-457e-95cf-4f817b9e146b" providerId="AD" clId="Web-{F3EE0616-0E0F-7EED-A015-194DF0C83F9B}" dt="2024-03-01T13:06:57.069" v="2571" actId="1076"/>
          <ac:spMkLst>
            <pc:docMk/>
            <pc:sldMk cId="0" sldId="306"/>
            <ac:spMk id="16" creationId="{BAC2509B-6E2B-CBDA-01BD-9BD84FD00DAB}"/>
          </ac:spMkLst>
        </pc:spChg>
        <pc:spChg chg="add mod">
          <ac:chgData name="Vangramberen Sam" userId="S::sam.vangramberen@vlaanderen.be::7a47b92a-5806-457e-95cf-4f817b9e146b" providerId="AD" clId="Web-{F3EE0616-0E0F-7EED-A015-194DF0C83F9B}" dt="2024-03-01T13:06:57.131" v="2573" actId="1076"/>
          <ac:spMkLst>
            <pc:docMk/>
            <pc:sldMk cId="0" sldId="306"/>
            <ac:spMk id="18" creationId="{B339F8A9-F5C6-E728-F32A-142D91A688AE}"/>
          </ac:spMkLst>
        </pc:spChg>
        <pc:spChg chg="add mod">
          <ac:chgData name="Vangramberen Sam" userId="S::sam.vangramberen@vlaanderen.be::7a47b92a-5806-457e-95cf-4f817b9e146b" providerId="AD" clId="Web-{F3EE0616-0E0F-7EED-A015-194DF0C83F9B}" dt="2024-03-01T13:06:57.147" v="2574" actId="1076"/>
          <ac:spMkLst>
            <pc:docMk/>
            <pc:sldMk cId="0" sldId="306"/>
            <ac:spMk id="19" creationId="{05B5E11A-A9E3-CBC7-A629-001910AB926C}"/>
          </ac:spMkLst>
        </pc:spChg>
        <pc:spChg chg="add mod">
          <ac:chgData name="Vangramberen Sam" userId="S::sam.vangramberen@vlaanderen.be::7a47b92a-5806-457e-95cf-4f817b9e146b" providerId="AD" clId="Web-{F3EE0616-0E0F-7EED-A015-194DF0C83F9B}" dt="2024-03-01T13:06:57.178" v="2575" actId="1076"/>
          <ac:spMkLst>
            <pc:docMk/>
            <pc:sldMk cId="0" sldId="306"/>
            <ac:spMk id="20" creationId="{6A08501A-DD9D-8039-85F2-916692E93EA7}"/>
          </ac:spMkLst>
        </pc:spChg>
        <pc:spChg chg="add mod">
          <ac:chgData name="Vangramberen Sam" userId="S::sam.vangramberen@vlaanderen.be::7a47b92a-5806-457e-95cf-4f817b9e146b" providerId="AD" clId="Web-{F3EE0616-0E0F-7EED-A015-194DF0C83F9B}" dt="2024-03-01T13:06:57.194" v="2576" actId="1076"/>
          <ac:spMkLst>
            <pc:docMk/>
            <pc:sldMk cId="0" sldId="306"/>
            <ac:spMk id="21" creationId="{AD57D1E7-678E-CD75-BC13-E6B4CC887F8C}"/>
          </ac:spMkLst>
        </pc:spChg>
        <pc:spChg chg="add mod">
          <ac:chgData name="Vangramberen Sam" userId="S::sam.vangramberen@vlaanderen.be::7a47b92a-5806-457e-95cf-4f817b9e146b" providerId="AD" clId="Web-{F3EE0616-0E0F-7EED-A015-194DF0C83F9B}" dt="2024-03-01T13:06:57.225" v="2577" actId="1076"/>
          <ac:spMkLst>
            <pc:docMk/>
            <pc:sldMk cId="0" sldId="306"/>
            <ac:spMk id="22" creationId="{A3B6FE49-D51E-4455-AFF4-81D049B1AA3C}"/>
          </ac:spMkLst>
        </pc:spChg>
        <pc:spChg chg="mod">
          <ac:chgData name="Vangramberen Sam" userId="S::sam.vangramberen@vlaanderen.be::7a47b92a-5806-457e-95cf-4f817b9e146b" providerId="AD" clId="Web-{F3EE0616-0E0F-7EED-A015-194DF0C83F9B}" dt="2024-03-01T12:20:12.347" v="1893" actId="1076"/>
          <ac:spMkLst>
            <pc:docMk/>
            <pc:sldMk cId="0" sldId="306"/>
            <ac:spMk id="792" creationId="{00000000-0000-0000-0000-000000000000}"/>
          </ac:spMkLst>
        </pc:spChg>
        <pc:spChg chg="mod">
          <ac:chgData name="Vangramberen Sam" userId="S::sam.vangramberen@vlaanderen.be::7a47b92a-5806-457e-95cf-4f817b9e146b" providerId="AD" clId="Web-{F3EE0616-0E0F-7EED-A015-194DF0C83F9B}" dt="2024-03-01T12:19:30.612" v="1867" actId="20577"/>
          <ac:spMkLst>
            <pc:docMk/>
            <pc:sldMk cId="0" sldId="306"/>
            <ac:spMk id="795" creationId="{00000000-0000-0000-0000-000000000000}"/>
          </ac:spMkLst>
        </pc:spChg>
        <pc:spChg chg="mod">
          <ac:chgData name="Vangramberen Sam" userId="S::sam.vangramberen@vlaanderen.be::7a47b92a-5806-457e-95cf-4f817b9e146b" providerId="AD" clId="Web-{F3EE0616-0E0F-7EED-A015-194DF0C83F9B}" dt="2024-03-01T12:22:40.445" v="1932" actId="20577"/>
          <ac:spMkLst>
            <pc:docMk/>
            <pc:sldMk cId="0" sldId="306"/>
            <ac:spMk id="803" creationId="{00000000-0000-0000-0000-000000000000}"/>
          </ac:spMkLst>
        </pc:spChg>
        <pc:spChg chg="mod">
          <ac:chgData name="Vangramberen Sam" userId="S::sam.vangramberen@vlaanderen.be::7a47b92a-5806-457e-95cf-4f817b9e146b" providerId="AD" clId="Web-{F3EE0616-0E0F-7EED-A015-194DF0C83F9B}" dt="2024-03-01T12:24:02.087" v="1980" actId="20577"/>
          <ac:spMkLst>
            <pc:docMk/>
            <pc:sldMk cId="0" sldId="306"/>
            <ac:spMk id="809" creationId="{00000000-0000-0000-0000-000000000000}"/>
          </ac:spMkLst>
        </pc:spChg>
        <pc:spChg chg="mod">
          <ac:chgData name="Vangramberen Sam" userId="S::sam.vangramberen@vlaanderen.be::7a47b92a-5806-457e-95cf-4f817b9e146b" providerId="AD" clId="Web-{F3EE0616-0E0F-7EED-A015-194DF0C83F9B}" dt="2024-03-01T12:24:28.557" v="2001" actId="20577"/>
          <ac:spMkLst>
            <pc:docMk/>
            <pc:sldMk cId="0" sldId="306"/>
            <ac:spMk id="812" creationId="{00000000-0000-0000-0000-000000000000}"/>
          </ac:spMkLst>
        </pc:spChg>
        <pc:spChg chg="mod">
          <ac:chgData name="Vangramberen Sam" userId="S::sam.vangramberen@vlaanderen.be::7a47b92a-5806-457e-95cf-4f817b9e146b" providerId="AD" clId="Web-{F3EE0616-0E0F-7EED-A015-194DF0C83F9B}" dt="2024-03-01T12:22:21.788" v="1923" actId="20577"/>
          <ac:spMkLst>
            <pc:docMk/>
            <pc:sldMk cId="0" sldId="306"/>
            <ac:spMk id="816" creationId="{00000000-0000-0000-0000-000000000000}"/>
          </ac:spMkLst>
        </pc:spChg>
        <pc:spChg chg="mod">
          <ac:chgData name="Vangramberen Sam" userId="S::sam.vangramberen@vlaanderen.be::7a47b92a-5806-457e-95cf-4f817b9e146b" providerId="AD" clId="Web-{F3EE0616-0E0F-7EED-A015-194DF0C83F9B}" dt="2024-03-01T12:24:21.385" v="1994" actId="20577"/>
          <ac:spMkLst>
            <pc:docMk/>
            <pc:sldMk cId="0" sldId="306"/>
            <ac:spMk id="820" creationId="{00000000-0000-0000-0000-000000000000}"/>
          </ac:spMkLst>
        </pc:spChg>
        <pc:spChg chg="mod">
          <ac:chgData name="Vangramberen Sam" userId="S::sam.vangramberen@vlaanderen.be::7a47b92a-5806-457e-95cf-4f817b9e146b" providerId="AD" clId="Web-{F3EE0616-0E0F-7EED-A015-194DF0C83F9B}" dt="2024-03-01T12:23:45.931" v="1967" actId="20577"/>
          <ac:spMkLst>
            <pc:docMk/>
            <pc:sldMk cId="0" sldId="306"/>
            <ac:spMk id="826" creationId="{00000000-0000-0000-0000-000000000000}"/>
          </ac:spMkLst>
        </pc:spChg>
        <pc:spChg chg="mod">
          <ac:chgData name="Vangramberen Sam" userId="S::sam.vangramberen@vlaanderen.be::7a47b92a-5806-457e-95cf-4f817b9e146b" providerId="AD" clId="Web-{F3EE0616-0E0F-7EED-A015-194DF0C83F9B}" dt="2024-03-01T12:23:08.195" v="1950" actId="20577"/>
          <ac:spMkLst>
            <pc:docMk/>
            <pc:sldMk cId="0" sldId="306"/>
            <ac:spMk id="829" creationId="{00000000-0000-0000-0000-000000000000}"/>
          </ac:spMkLst>
        </pc:spChg>
        <pc:spChg chg="mod">
          <ac:chgData name="Vangramberen Sam" userId="S::sam.vangramberen@vlaanderen.be::7a47b92a-5806-457e-95cf-4f817b9e146b" providerId="AD" clId="Web-{F3EE0616-0E0F-7EED-A015-194DF0C83F9B}" dt="2024-03-01T12:22:47.101" v="1939" actId="20577"/>
          <ac:spMkLst>
            <pc:docMk/>
            <pc:sldMk cId="0" sldId="306"/>
            <ac:spMk id="843" creationId="{00000000-0000-0000-0000-000000000000}"/>
          </ac:spMkLst>
        </pc:spChg>
        <pc:grpChg chg="add mod">
          <ac:chgData name="Vangramberen Sam" userId="S::sam.vangramberen@vlaanderen.be::7a47b92a-5806-457e-95cf-4f817b9e146b" providerId="AD" clId="Web-{F3EE0616-0E0F-7EED-A015-194DF0C83F9B}" dt="2024-03-01T13:06:56.850" v="2562" actId="1076"/>
          <ac:grpSpMkLst>
            <pc:docMk/>
            <pc:sldMk cId="0" sldId="306"/>
            <ac:grpSpMk id="6" creationId="{D74F07E7-876C-B5A7-F864-3B7D8B31A21A}"/>
          </ac:grpSpMkLst>
        </pc:grpChg>
        <pc:grpChg chg="del">
          <ac:chgData name="Vangramberen Sam" userId="S::sam.vangramberen@vlaanderen.be::7a47b92a-5806-457e-95cf-4f817b9e146b" providerId="AD" clId="Web-{F3EE0616-0E0F-7EED-A015-194DF0C83F9B}" dt="2024-03-01T12:20:00.378" v="1885"/>
          <ac:grpSpMkLst>
            <pc:docMk/>
            <pc:sldMk cId="0" sldId="306"/>
            <ac:grpSpMk id="787" creationId="{00000000-0000-0000-0000-000000000000}"/>
          </ac:grpSpMkLst>
        </pc:grpChg>
        <pc:grpChg chg="mod">
          <ac:chgData name="Vangramberen Sam" userId="S::sam.vangramberen@vlaanderen.be::7a47b92a-5806-457e-95cf-4f817b9e146b" providerId="AD" clId="Web-{F3EE0616-0E0F-7EED-A015-194DF0C83F9B}" dt="2024-03-01T13:06:56.287" v="2541" actId="1076"/>
          <ac:grpSpMkLst>
            <pc:docMk/>
            <pc:sldMk cId="0" sldId="306"/>
            <ac:grpSpMk id="790" creationId="{00000000-0000-0000-0000-000000000000}"/>
          </ac:grpSpMkLst>
        </pc:grpChg>
        <pc:grpChg chg="mod">
          <ac:chgData name="Vangramberen Sam" userId="S::sam.vangramberen@vlaanderen.be::7a47b92a-5806-457e-95cf-4f817b9e146b" providerId="AD" clId="Web-{F3EE0616-0E0F-7EED-A015-194DF0C83F9B}" dt="2024-03-01T13:06:56.319" v="2542" actId="1076"/>
          <ac:grpSpMkLst>
            <pc:docMk/>
            <pc:sldMk cId="0" sldId="306"/>
            <ac:grpSpMk id="793" creationId="{00000000-0000-0000-0000-000000000000}"/>
          </ac:grpSpMkLst>
        </pc:grpChg>
        <pc:grpChg chg="add del">
          <ac:chgData name="Vangramberen Sam" userId="S::sam.vangramberen@vlaanderen.be::7a47b92a-5806-457e-95cf-4f817b9e146b" providerId="AD" clId="Web-{F3EE0616-0E0F-7EED-A015-194DF0C83F9B}" dt="2024-03-01T12:22:54.929" v="1941"/>
          <ac:grpSpMkLst>
            <pc:docMk/>
            <pc:sldMk cId="0" sldId="306"/>
            <ac:grpSpMk id="798" creationId="{00000000-0000-0000-0000-000000000000}"/>
          </ac:grpSpMkLst>
        </pc:grpChg>
        <pc:grpChg chg="mod">
          <ac:chgData name="Vangramberen Sam" userId="S::sam.vangramberen@vlaanderen.be::7a47b92a-5806-457e-95cf-4f817b9e146b" providerId="AD" clId="Web-{F3EE0616-0E0F-7EED-A015-194DF0C83F9B}" dt="2024-03-01T13:06:56.350" v="2543" actId="1076"/>
          <ac:grpSpMkLst>
            <pc:docMk/>
            <pc:sldMk cId="0" sldId="306"/>
            <ac:grpSpMk id="801" creationId="{00000000-0000-0000-0000-000000000000}"/>
          </ac:grpSpMkLst>
        </pc:grpChg>
        <pc:grpChg chg="mod">
          <ac:chgData name="Vangramberen Sam" userId="S::sam.vangramberen@vlaanderen.be::7a47b92a-5806-457e-95cf-4f817b9e146b" providerId="AD" clId="Web-{F3EE0616-0E0F-7EED-A015-194DF0C83F9B}" dt="2024-03-01T13:06:56.412" v="2545" actId="1076"/>
          <ac:grpSpMkLst>
            <pc:docMk/>
            <pc:sldMk cId="0" sldId="306"/>
            <ac:grpSpMk id="807" creationId="{00000000-0000-0000-0000-000000000000}"/>
          </ac:grpSpMkLst>
        </pc:grpChg>
        <pc:grpChg chg="mod">
          <ac:chgData name="Vangramberen Sam" userId="S::sam.vangramberen@vlaanderen.be::7a47b92a-5806-457e-95cf-4f817b9e146b" providerId="AD" clId="Web-{F3EE0616-0E0F-7EED-A015-194DF0C83F9B}" dt="2024-03-01T13:06:56.428" v="2546" actId="1076"/>
          <ac:grpSpMkLst>
            <pc:docMk/>
            <pc:sldMk cId="0" sldId="306"/>
            <ac:grpSpMk id="810" creationId="{00000000-0000-0000-0000-000000000000}"/>
          </ac:grpSpMkLst>
        </pc:grpChg>
        <pc:grpChg chg="mod">
          <ac:chgData name="Vangramberen Sam" userId="S::sam.vangramberen@vlaanderen.be::7a47b92a-5806-457e-95cf-4f817b9e146b" providerId="AD" clId="Web-{F3EE0616-0E0F-7EED-A015-194DF0C83F9B}" dt="2024-03-01T13:06:56.491" v="2548" actId="1076"/>
          <ac:grpSpMkLst>
            <pc:docMk/>
            <pc:sldMk cId="0" sldId="306"/>
            <ac:grpSpMk id="814" creationId="{00000000-0000-0000-0000-000000000000}"/>
          </ac:grpSpMkLst>
        </pc:grpChg>
        <pc:grpChg chg="mod">
          <ac:chgData name="Vangramberen Sam" userId="S::sam.vangramberen@vlaanderen.be::7a47b92a-5806-457e-95cf-4f817b9e146b" providerId="AD" clId="Web-{F3EE0616-0E0F-7EED-A015-194DF0C83F9B}" dt="2024-03-01T13:06:56.537" v="2550" actId="1076"/>
          <ac:grpSpMkLst>
            <pc:docMk/>
            <pc:sldMk cId="0" sldId="306"/>
            <ac:grpSpMk id="818" creationId="{00000000-0000-0000-0000-000000000000}"/>
          </ac:grpSpMkLst>
        </pc:grpChg>
        <pc:grpChg chg="del">
          <ac:chgData name="Vangramberen Sam" userId="S::sam.vangramberen@vlaanderen.be::7a47b92a-5806-457e-95cf-4f817b9e146b" providerId="AD" clId="Web-{F3EE0616-0E0F-7EED-A015-194DF0C83F9B}" dt="2024-03-01T12:24:29.963" v="2002"/>
          <ac:grpSpMkLst>
            <pc:docMk/>
            <pc:sldMk cId="0" sldId="306"/>
            <ac:grpSpMk id="821" creationId="{00000000-0000-0000-0000-000000000000}"/>
          </ac:grpSpMkLst>
        </pc:grpChg>
        <pc:grpChg chg="mod">
          <ac:chgData name="Vangramberen Sam" userId="S::sam.vangramberen@vlaanderen.be::7a47b92a-5806-457e-95cf-4f817b9e146b" providerId="AD" clId="Web-{F3EE0616-0E0F-7EED-A015-194DF0C83F9B}" dt="2024-03-01T13:06:56.569" v="2551" actId="1076"/>
          <ac:grpSpMkLst>
            <pc:docMk/>
            <pc:sldMk cId="0" sldId="306"/>
            <ac:grpSpMk id="824" creationId="{00000000-0000-0000-0000-000000000000}"/>
          </ac:grpSpMkLst>
        </pc:grpChg>
        <pc:grpChg chg="mod">
          <ac:chgData name="Vangramberen Sam" userId="S::sam.vangramberen@vlaanderen.be::7a47b92a-5806-457e-95cf-4f817b9e146b" providerId="AD" clId="Web-{F3EE0616-0E0F-7EED-A015-194DF0C83F9B}" dt="2024-03-01T13:06:56.600" v="2552" actId="1076"/>
          <ac:grpSpMkLst>
            <pc:docMk/>
            <pc:sldMk cId="0" sldId="306"/>
            <ac:grpSpMk id="827" creationId="{00000000-0000-0000-0000-000000000000}"/>
          </ac:grpSpMkLst>
        </pc:grpChg>
        <pc:grpChg chg="del">
          <ac:chgData name="Vangramberen Sam" userId="S::sam.vangramberen@vlaanderen.be::7a47b92a-5806-457e-95cf-4f817b9e146b" providerId="AD" clId="Web-{F3EE0616-0E0F-7EED-A015-194DF0C83F9B}" dt="2024-03-01T12:24:32.229" v="2004"/>
          <ac:grpSpMkLst>
            <pc:docMk/>
            <pc:sldMk cId="0" sldId="306"/>
            <ac:grpSpMk id="836" creationId="{00000000-0000-0000-0000-000000000000}"/>
          </ac:grpSpMkLst>
        </pc:grpChg>
        <pc:grpChg chg="mod">
          <ac:chgData name="Vangramberen Sam" userId="S::sam.vangramberen@vlaanderen.be::7a47b92a-5806-457e-95cf-4f817b9e146b" providerId="AD" clId="Web-{F3EE0616-0E0F-7EED-A015-194DF0C83F9B}" dt="2024-03-01T13:06:56.709" v="2557" actId="1076"/>
          <ac:grpSpMkLst>
            <pc:docMk/>
            <pc:sldMk cId="0" sldId="306"/>
            <ac:grpSpMk id="841" creationId="{00000000-0000-0000-0000-000000000000}"/>
          </ac:grpSpMkLst>
        </pc:grpChg>
        <pc:cxnChg chg="add del mod">
          <ac:chgData name="Vangramberen Sam" userId="S::sam.vangramberen@vlaanderen.be::7a47b92a-5806-457e-95cf-4f817b9e146b" providerId="AD" clId="Web-{F3EE0616-0E0F-7EED-A015-194DF0C83F9B}" dt="2024-03-01T12:21:18.286" v="1908"/>
          <ac:cxnSpMkLst>
            <pc:docMk/>
            <pc:sldMk cId="0" sldId="306"/>
            <ac:cxnSpMk id="2" creationId="{927F3D37-28A0-1438-D853-B55BBBFF7670}"/>
          </ac:cxnSpMkLst>
        </pc:cxnChg>
        <pc:cxnChg chg="add mod">
          <ac:chgData name="Vangramberen Sam" userId="S::sam.vangramberen@vlaanderen.be::7a47b92a-5806-457e-95cf-4f817b9e146b" providerId="AD" clId="Web-{F3EE0616-0E0F-7EED-A015-194DF0C83F9B}" dt="2024-03-01T13:06:56.819" v="2561" actId="1076"/>
          <ac:cxnSpMkLst>
            <pc:docMk/>
            <pc:sldMk cId="0" sldId="306"/>
            <ac:cxnSpMk id="3" creationId="{3A3EEA4E-CE87-6B45-C425-41F57297FD08}"/>
          </ac:cxnSpMkLst>
        </pc:cxnChg>
        <pc:cxnChg chg="add del mod">
          <ac:chgData name="Vangramberen Sam" userId="S::sam.vangramberen@vlaanderen.be::7a47b92a-5806-457e-95cf-4f817b9e146b" providerId="AD" clId="Web-{F3EE0616-0E0F-7EED-A015-194DF0C83F9B}" dt="2024-03-01T12:21:18.943" v="1910"/>
          <ac:cxnSpMkLst>
            <pc:docMk/>
            <pc:sldMk cId="0" sldId="306"/>
            <ac:cxnSpMk id="4" creationId="{477EDF51-6E19-4D21-E8E8-9CB1E7C964BE}"/>
          </ac:cxnSpMkLst>
        </pc:cxnChg>
        <pc:cxnChg chg="add mod">
          <ac:chgData name="Vangramberen Sam" userId="S::sam.vangramberen@vlaanderen.be::7a47b92a-5806-457e-95cf-4f817b9e146b" providerId="AD" clId="Web-{F3EE0616-0E0F-7EED-A015-194DF0C83F9B}" dt="2024-03-01T13:06:57.100" v="2572" actId="1076"/>
          <ac:cxnSpMkLst>
            <pc:docMk/>
            <pc:sldMk cId="0" sldId="306"/>
            <ac:cxnSpMk id="17" creationId="{307037F0-8CF9-B200-33BC-504337065830}"/>
          </ac:cxnSpMkLst>
        </pc:cxnChg>
        <pc:cxnChg chg="del mod">
          <ac:chgData name="Vangramberen Sam" userId="S::sam.vangramberen@vlaanderen.be::7a47b92a-5806-457e-95cf-4f817b9e146b" providerId="AD" clId="Web-{F3EE0616-0E0F-7EED-A015-194DF0C83F9B}" dt="2024-03-01T12:20:02.066" v="1887"/>
          <ac:cxnSpMkLst>
            <pc:docMk/>
            <pc:sldMk cId="0" sldId="306"/>
            <ac:cxnSpMk id="796" creationId="{00000000-0000-0000-0000-000000000000}"/>
          </ac:cxnSpMkLst>
        </pc:cxnChg>
        <pc:cxnChg chg="del mod">
          <ac:chgData name="Vangramberen Sam" userId="S::sam.vangramberen@vlaanderen.be::7a47b92a-5806-457e-95cf-4f817b9e146b" providerId="AD" clId="Web-{F3EE0616-0E0F-7EED-A015-194DF0C83F9B}" dt="2024-03-01T12:21:18.630" v="1909"/>
          <ac:cxnSpMkLst>
            <pc:docMk/>
            <pc:sldMk cId="0" sldId="306"/>
            <ac:cxnSpMk id="797" creationId="{00000000-0000-0000-0000-000000000000}"/>
          </ac:cxnSpMkLst>
        </pc:cxnChg>
        <pc:cxnChg chg="del mod">
          <ac:chgData name="Vangramberen Sam" userId="S::sam.vangramberen@vlaanderen.be::7a47b92a-5806-457e-95cf-4f817b9e146b" providerId="AD" clId="Web-{F3EE0616-0E0F-7EED-A015-194DF0C83F9B}" dt="2024-03-01T12:22:00.053" v="1916"/>
          <ac:cxnSpMkLst>
            <pc:docMk/>
            <pc:sldMk cId="0" sldId="306"/>
            <ac:cxnSpMk id="804" creationId="{00000000-0000-0000-0000-000000000000}"/>
          </ac:cxnSpMkLst>
        </pc:cxnChg>
        <pc:cxnChg chg="del mod">
          <ac:chgData name="Vangramberen Sam" userId="S::sam.vangramberen@vlaanderen.be::7a47b92a-5806-457e-95cf-4f817b9e146b" providerId="AD" clId="Web-{F3EE0616-0E0F-7EED-A015-194DF0C83F9B}" dt="2024-03-01T12:20:01.332" v="1886"/>
          <ac:cxnSpMkLst>
            <pc:docMk/>
            <pc:sldMk cId="0" sldId="306"/>
            <ac:cxnSpMk id="805" creationId="{00000000-0000-0000-0000-000000000000}"/>
          </ac:cxnSpMkLst>
        </pc:cxnChg>
        <pc:cxnChg chg="mod">
          <ac:chgData name="Vangramberen Sam" userId="S::sam.vangramberen@vlaanderen.be::7a47b92a-5806-457e-95cf-4f817b9e146b" providerId="AD" clId="Web-{F3EE0616-0E0F-7EED-A015-194DF0C83F9B}" dt="2024-03-01T13:06:56.381" v="2544" actId="1076"/>
          <ac:cxnSpMkLst>
            <pc:docMk/>
            <pc:sldMk cId="0" sldId="306"/>
            <ac:cxnSpMk id="806" creationId="{00000000-0000-0000-0000-000000000000}"/>
          </ac:cxnSpMkLst>
        </pc:cxnChg>
        <pc:cxnChg chg="mod">
          <ac:chgData name="Vangramberen Sam" userId="S::sam.vangramberen@vlaanderen.be::7a47b92a-5806-457e-95cf-4f817b9e146b" providerId="AD" clId="Web-{F3EE0616-0E0F-7EED-A015-194DF0C83F9B}" dt="2024-03-01T13:06:56.459" v="2547" actId="1076"/>
          <ac:cxnSpMkLst>
            <pc:docMk/>
            <pc:sldMk cId="0" sldId="306"/>
            <ac:cxnSpMk id="813" creationId="{00000000-0000-0000-0000-000000000000}"/>
          </ac:cxnSpMkLst>
        </pc:cxnChg>
        <pc:cxnChg chg="mod">
          <ac:chgData name="Vangramberen Sam" userId="S::sam.vangramberen@vlaanderen.be::7a47b92a-5806-457e-95cf-4f817b9e146b" providerId="AD" clId="Web-{F3EE0616-0E0F-7EED-A015-194DF0C83F9B}" dt="2024-03-01T13:06:56.506" v="2549" actId="1076"/>
          <ac:cxnSpMkLst>
            <pc:docMk/>
            <pc:sldMk cId="0" sldId="306"/>
            <ac:cxnSpMk id="817" creationId="{00000000-0000-0000-0000-000000000000}"/>
          </ac:cxnSpMkLst>
        </pc:cxnChg>
        <pc:cxnChg chg="mod">
          <ac:chgData name="Vangramberen Sam" userId="S::sam.vangramberen@vlaanderen.be::7a47b92a-5806-457e-95cf-4f817b9e146b" providerId="AD" clId="Web-{F3EE0616-0E0F-7EED-A015-194DF0C83F9B}" dt="2024-03-01T13:06:56.616" v="2553" actId="1076"/>
          <ac:cxnSpMkLst>
            <pc:docMk/>
            <pc:sldMk cId="0" sldId="306"/>
            <ac:cxnSpMk id="830" creationId="{00000000-0000-0000-0000-000000000000}"/>
          </ac:cxnSpMkLst>
        </pc:cxnChg>
        <pc:cxnChg chg="mod">
          <ac:chgData name="Vangramberen Sam" userId="S::sam.vangramberen@vlaanderen.be::7a47b92a-5806-457e-95cf-4f817b9e146b" providerId="AD" clId="Web-{F3EE0616-0E0F-7EED-A015-194DF0C83F9B}" dt="2024-03-01T13:06:56.647" v="2554" actId="1076"/>
          <ac:cxnSpMkLst>
            <pc:docMk/>
            <pc:sldMk cId="0" sldId="306"/>
            <ac:cxnSpMk id="831" creationId="{00000000-0000-0000-0000-000000000000}"/>
          </ac:cxnSpMkLst>
        </pc:cxnChg>
        <pc:cxnChg chg="mod">
          <ac:chgData name="Vangramberen Sam" userId="S::sam.vangramberen@vlaanderen.be::7a47b92a-5806-457e-95cf-4f817b9e146b" providerId="AD" clId="Web-{F3EE0616-0E0F-7EED-A015-194DF0C83F9B}" dt="2024-03-01T13:06:56.662" v="2555" actId="1076"/>
          <ac:cxnSpMkLst>
            <pc:docMk/>
            <pc:sldMk cId="0" sldId="306"/>
            <ac:cxnSpMk id="832" creationId="{00000000-0000-0000-0000-000000000000}"/>
          </ac:cxnSpMkLst>
        </pc:cxnChg>
        <pc:cxnChg chg="mod">
          <ac:chgData name="Vangramberen Sam" userId="S::sam.vangramberen@vlaanderen.be::7a47b92a-5806-457e-95cf-4f817b9e146b" providerId="AD" clId="Web-{F3EE0616-0E0F-7EED-A015-194DF0C83F9B}" dt="2024-03-01T13:06:56.678" v="2556" actId="1076"/>
          <ac:cxnSpMkLst>
            <pc:docMk/>
            <pc:sldMk cId="0" sldId="306"/>
            <ac:cxnSpMk id="833" creationId="{00000000-0000-0000-0000-000000000000}"/>
          </ac:cxnSpMkLst>
        </pc:cxnChg>
        <pc:cxnChg chg="del mod">
          <ac:chgData name="Vangramberen Sam" userId="S::sam.vangramberen@vlaanderen.be::7a47b92a-5806-457e-95cf-4f817b9e146b" providerId="AD" clId="Web-{F3EE0616-0E0F-7EED-A015-194DF0C83F9B}" dt="2024-03-01T12:22:55.851" v="1942"/>
          <ac:cxnSpMkLst>
            <pc:docMk/>
            <pc:sldMk cId="0" sldId="306"/>
            <ac:cxnSpMk id="834" creationId="{00000000-0000-0000-0000-000000000000}"/>
          </ac:cxnSpMkLst>
        </pc:cxnChg>
        <pc:cxnChg chg="del">
          <ac:chgData name="Vangramberen Sam" userId="S::sam.vangramberen@vlaanderen.be::7a47b92a-5806-457e-95cf-4f817b9e146b" providerId="AD" clId="Web-{F3EE0616-0E0F-7EED-A015-194DF0C83F9B}" dt="2024-03-01T12:24:33.572" v="2005"/>
          <ac:cxnSpMkLst>
            <pc:docMk/>
            <pc:sldMk cId="0" sldId="306"/>
            <ac:cxnSpMk id="835" creationId="{00000000-0000-0000-0000-000000000000}"/>
          </ac:cxnSpMkLst>
        </pc:cxnChg>
        <pc:cxnChg chg="del mod">
          <ac:chgData name="Vangramberen Sam" userId="S::sam.vangramberen@vlaanderen.be::7a47b92a-5806-457e-95cf-4f817b9e146b" providerId="AD" clId="Web-{F3EE0616-0E0F-7EED-A015-194DF0C83F9B}" dt="2024-03-01T12:24:31.041" v="2003"/>
          <ac:cxnSpMkLst>
            <pc:docMk/>
            <pc:sldMk cId="0" sldId="306"/>
            <ac:cxnSpMk id="839" creationId="{00000000-0000-0000-0000-000000000000}"/>
          </ac:cxnSpMkLst>
        </pc:cxnChg>
        <pc:cxnChg chg="del">
          <ac:chgData name="Vangramberen Sam" userId="S::sam.vangramberen@vlaanderen.be::7a47b92a-5806-457e-95cf-4f817b9e146b" providerId="AD" clId="Web-{F3EE0616-0E0F-7EED-A015-194DF0C83F9B}" dt="2024-03-01T12:23:52.790" v="1973"/>
          <ac:cxnSpMkLst>
            <pc:docMk/>
            <pc:sldMk cId="0" sldId="306"/>
            <ac:cxnSpMk id="840" creationId="{00000000-0000-0000-0000-000000000000}"/>
          </ac:cxnSpMkLst>
        </pc:cxnChg>
        <pc:cxnChg chg="mod">
          <ac:chgData name="Vangramberen Sam" userId="S::sam.vangramberen@vlaanderen.be::7a47b92a-5806-457e-95cf-4f817b9e146b" providerId="AD" clId="Web-{F3EE0616-0E0F-7EED-A015-194DF0C83F9B}" dt="2024-03-01T13:06:56.741" v="2558" actId="1076"/>
          <ac:cxnSpMkLst>
            <pc:docMk/>
            <pc:sldMk cId="0" sldId="306"/>
            <ac:cxnSpMk id="844" creationId="{00000000-0000-0000-0000-000000000000}"/>
          </ac:cxnSpMkLst>
        </pc:cxnChg>
        <pc:cxnChg chg="mod">
          <ac:chgData name="Vangramberen Sam" userId="S::sam.vangramberen@vlaanderen.be::7a47b92a-5806-457e-95cf-4f817b9e146b" providerId="AD" clId="Web-{F3EE0616-0E0F-7EED-A015-194DF0C83F9B}" dt="2024-03-01T13:06:56.772" v="2559" actId="1076"/>
          <ac:cxnSpMkLst>
            <pc:docMk/>
            <pc:sldMk cId="0" sldId="306"/>
            <ac:cxnSpMk id="845" creationId="{00000000-0000-0000-0000-000000000000}"/>
          </ac:cxnSpMkLst>
        </pc:cxnChg>
      </pc:sldChg>
      <pc:sldChg chg="addSp delSp modSp ord">
        <pc:chgData name="Vangramberen Sam" userId="S::sam.vangramberen@vlaanderen.be::7a47b92a-5806-457e-95cf-4f817b9e146b" providerId="AD" clId="Web-{F3EE0616-0E0F-7EED-A015-194DF0C83F9B}" dt="2024-03-01T13:05:49.957" v="2529" actId="14100"/>
        <pc:sldMkLst>
          <pc:docMk/>
          <pc:sldMk cId="0" sldId="307"/>
        </pc:sldMkLst>
        <pc:spChg chg="add mod">
          <ac:chgData name="Vangramberen Sam" userId="S::sam.vangramberen@vlaanderen.be::7a47b92a-5806-457e-95cf-4f817b9e146b" providerId="AD" clId="Web-{F3EE0616-0E0F-7EED-A015-194DF0C83F9B}" dt="2024-03-01T10:34:16.959" v="1660" actId="20577"/>
          <ac:spMkLst>
            <pc:docMk/>
            <pc:sldMk cId="0" sldId="307"/>
            <ac:spMk id="3" creationId="{919B57FC-302E-0B32-AB71-216512E7BF95}"/>
          </ac:spMkLst>
        </pc:spChg>
        <pc:spChg chg="mod">
          <ac:chgData name="Vangramberen Sam" userId="S::sam.vangramberen@vlaanderen.be::7a47b92a-5806-457e-95cf-4f817b9e146b" providerId="AD" clId="Web-{F3EE0616-0E0F-7EED-A015-194DF0C83F9B}" dt="2024-03-01T10:34:42.507" v="1674" actId="20577"/>
          <ac:spMkLst>
            <pc:docMk/>
            <pc:sldMk cId="0" sldId="307"/>
            <ac:spMk id="853" creationId="{00000000-0000-0000-0000-000000000000}"/>
          </ac:spMkLst>
        </pc:spChg>
        <pc:spChg chg="mod">
          <ac:chgData name="Vangramberen Sam" userId="S::sam.vangramberen@vlaanderen.be::7a47b92a-5806-457e-95cf-4f817b9e146b" providerId="AD" clId="Web-{F3EE0616-0E0F-7EED-A015-194DF0C83F9B}" dt="2024-03-01T12:29:04.157" v="2096" actId="20577"/>
          <ac:spMkLst>
            <pc:docMk/>
            <pc:sldMk cId="0" sldId="307"/>
            <ac:spMk id="854" creationId="{00000000-0000-0000-0000-000000000000}"/>
          </ac:spMkLst>
        </pc:spChg>
        <pc:picChg chg="add del mod modCrop">
          <ac:chgData name="Vangramberen Sam" userId="S::sam.vangramberen@vlaanderen.be::7a47b92a-5806-457e-95cf-4f817b9e146b" providerId="AD" clId="Web-{F3EE0616-0E0F-7EED-A015-194DF0C83F9B}" dt="2024-03-01T13:05:29.738" v="2523"/>
          <ac:picMkLst>
            <pc:docMk/>
            <pc:sldMk cId="0" sldId="307"/>
            <ac:picMk id="2" creationId="{EC271D05-4CC3-51F7-3A07-08598FEF9F50}"/>
          </ac:picMkLst>
        </pc:picChg>
        <pc:picChg chg="add mod">
          <ac:chgData name="Vangramberen Sam" userId="S::sam.vangramberen@vlaanderen.be::7a47b92a-5806-457e-95cf-4f817b9e146b" providerId="AD" clId="Web-{F3EE0616-0E0F-7EED-A015-194DF0C83F9B}" dt="2024-03-01T13:05:46.442" v="2528" actId="1076"/>
          <ac:picMkLst>
            <pc:docMk/>
            <pc:sldMk cId="0" sldId="307"/>
            <ac:picMk id="4" creationId="{DE70E72D-8078-5114-9DCF-00F43668E454}"/>
          </ac:picMkLst>
        </pc:picChg>
        <pc:picChg chg="mod">
          <ac:chgData name="Vangramberen Sam" userId="S::sam.vangramberen@vlaanderen.be::7a47b92a-5806-457e-95cf-4f817b9e146b" providerId="AD" clId="Web-{F3EE0616-0E0F-7EED-A015-194DF0C83F9B}" dt="2024-03-01T12:06:50.594" v="1822" actId="14100"/>
          <ac:picMkLst>
            <pc:docMk/>
            <pc:sldMk cId="0" sldId="307"/>
            <ac:picMk id="855" creationId="{00000000-0000-0000-0000-000000000000}"/>
          </ac:picMkLst>
        </pc:picChg>
        <pc:picChg chg="mod">
          <ac:chgData name="Vangramberen Sam" userId="S::sam.vangramberen@vlaanderen.be::7a47b92a-5806-457e-95cf-4f817b9e146b" providerId="AD" clId="Web-{F3EE0616-0E0F-7EED-A015-194DF0C83F9B}" dt="2024-03-01T13:05:49.957" v="2529" actId="14100"/>
          <ac:picMkLst>
            <pc:docMk/>
            <pc:sldMk cId="0" sldId="307"/>
            <ac:picMk id="856" creationId="{00000000-0000-0000-0000-000000000000}"/>
          </ac:picMkLst>
        </pc:picChg>
      </pc:sldChg>
      <pc:sldChg chg="addSp delSp modSp del ord addCm modCm">
        <pc:chgData name="Vangramberen Sam" userId="S::sam.vangramberen@vlaanderen.be::7a47b92a-5806-457e-95cf-4f817b9e146b" providerId="AD" clId="Web-{F3EE0616-0E0F-7EED-A015-194DF0C83F9B}" dt="2024-03-01T12:54:40.437" v="2389"/>
        <pc:sldMkLst>
          <pc:docMk/>
          <pc:sldMk cId="0" sldId="308"/>
        </pc:sldMkLst>
        <pc:spChg chg="add mod">
          <ac:chgData name="Vangramberen Sam" userId="S::sam.vangramberen@vlaanderen.be::7a47b92a-5806-457e-95cf-4f817b9e146b" providerId="AD" clId="Web-{F3EE0616-0E0F-7EED-A015-194DF0C83F9B}" dt="2024-03-01T11:00:03.818" v="1773" actId="20577"/>
          <ac:spMkLst>
            <pc:docMk/>
            <pc:sldMk cId="0" sldId="308"/>
            <ac:spMk id="5" creationId="{5A8BA368-FDD0-5DA3-9B56-C57ECBC22EC1}"/>
          </ac:spMkLst>
        </pc:spChg>
        <pc:spChg chg="add mod">
          <ac:chgData name="Vangramberen Sam" userId="S::sam.vangramberen@vlaanderen.be::7a47b92a-5806-457e-95cf-4f817b9e146b" providerId="AD" clId="Web-{F3EE0616-0E0F-7EED-A015-194DF0C83F9B}" dt="2024-03-01T10:59:57.740" v="1771" actId="1076"/>
          <ac:spMkLst>
            <pc:docMk/>
            <pc:sldMk cId="0" sldId="308"/>
            <ac:spMk id="8" creationId="{2B841EC4-D00D-9B99-BB22-71D88DD041EF}"/>
          </ac:spMkLst>
        </pc:spChg>
        <pc:spChg chg="add mod">
          <ac:chgData name="Vangramberen Sam" userId="S::sam.vangramberen@vlaanderen.be::7a47b92a-5806-457e-95cf-4f817b9e146b" providerId="AD" clId="Web-{F3EE0616-0E0F-7EED-A015-194DF0C83F9B}" dt="2024-03-01T11:00:17.412" v="1787" actId="20577"/>
          <ac:spMkLst>
            <pc:docMk/>
            <pc:sldMk cId="0" sldId="308"/>
            <ac:spMk id="9" creationId="{D4BAD203-E401-447D-6492-317EFC75C200}"/>
          </ac:spMkLst>
        </pc:spChg>
        <pc:spChg chg="mod">
          <ac:chgData name="Vangramberen Sam" userId="S::sam.vangramberen@vlaanderen.be::7a47b92a-5806-457e-95cf-4f817b9e146b" providerId="AD" clId="Web-{F3EE0616-0E0F-7EED-A015-194DF0C83F9B}" dt="2024-03-01T10:59:55.052" v="1770" actId="20577"/>
          <ac:spMkLst>
            <pc:docMk/>
            <pc:sldMk cId="0" sldId="308"/>
            <ac:spMk id="861" creationId="{00000000-0000-0000-0000-000000000000}"/>
          </ac:spMkLst>
        </pc:spChg>
        <pc:spChg chg="mod">
          <ac:chgData name="Vangramberen Sam" userId="S::sam.vangramberen@vlaanderen.be::7a47b92a-5806-457e-95cf-4f817b9e146b" providerId="AD" clId="Web-{F3EE0616-0E0F-7EED-A015-194DF0C83F9B}" dt="2024-03-01T10:46:30.958" v="1717" actId="20577"/>
          <ac:spMkLst>
            <pc:docMk/>
            <pc:sldMk cId="0" sldId="308"/>
            <ac:spMk id="862" creationId="{00000000-0000-0000-0000-000000000000}"/>
          </ac:spMkLst>
        </pc:spChg>
        <pc:grpChg chg="del">
          <ac:chgData name="Vangramberen Sam" userId="S::sam.vangramberen@vlaanderen.be::7a47b92a-5806-457e-95cf-4f817b9e146b" providerId="AD" clId="Web-{F3EE0616-0E0F-7EED-A015-194DF0C83F9B}" dt="2024-03-01T10:46:00.630" v="1708"/>
          <ac:grpSpMkLst>
            <pc:docMk/>
            <pc:sldMk cId="0" sldId="308"/>
            <ac:grpSpMk id="865" creationId="{00000000-0000-0000-0000-000000000000}"/>
          </ac:grpSpMkLst>
        </pc:grpChg>
        <pc:grpChg chg="del">
          <ac:chgData name="Vangramberen Sam" userId="S::sam.vangramberen@vlaanderen.be::7a47b92a-5806-457e-95cf-4f817b9e146b" providerId="AD" clId="Web-{F3EE0616-0E0F-7EED-A015-194DF0C83F9B}" dt="2024-03-01T10:46:00.630" v="1707"/>
          <ac:grpSpMkLst>
            <pc:docMk/>
            <pc:sldMk cId="0" sldId="308"/>
            <ac:grpSpMk id="868" creationId="{00000000-0000-0000-0000-000000000000}"/>
          </ac:grpSpMkLst>
        </pc:grpChg>
        <pc:grpChg chg="del">
          <ac:chgData name="Vangramberen Sam" userId="S::sam.vangramberen@vlaanderen.be::7a47b92a-5806-457e-95cf-4f817b9e146b" providerId="AD" clId="Web-{F3EE0616-0E0F-7EED-A015-194DF0C83F9B}" dt="2024-03-01T10:46:00.630" v="1706"/>
          <ac:grpSpMkLst>
            <pc:docMk/>
            <pc:sldMk cId="0" sldId="308"/>
            <ac:grpSpMk id="871" creationId="{00000000-0000-0000-0000-000000000000}"/>
          </ac:grpSpMkLst>
        </pc:grpChg>
        <pc:grpChg chg="del">
          <ac:chgData name="Vangramberen Sam" userId="S::sam.vangramberen@vlaanderen.be::7a47b92a-5806-457e-95cf-4f817b9e146b" providerId="AD" clId="Web-{F3EE0616-0E0F-7EED-A015-194DF0C83F9B}" dt="2024-03-01T10:46:00.630" v="1703"/>
          <ac:grpSpMkLst>
            <pc:docMk/>
            <pc:sldMk cId="0" sldId="308"/>
            <ac:grpSpMk id="876" creationId="{00000000-0000-0000-0000-000000000000}"/>
          </ac:grpSpMkLst>
        </pc:grpChg>
        <pc:grpChg chg="del">
          <ac:chgData name="Vangramberen Sam" userId="S::sam.vangramberen@vlaanderen.be::7a47b92a-5806-457e-95cf-4f817b9e146b" providerId="AD" clId="Web-{F3EE0616-0E0F-7EED-A015-194DF0C83F9B}" dt="2024-03-01T10:46:00.614" v="1702"/>
          <ac:grpSpMkLst>
            <pc:docMk/>
            <pc:sldMk cId="0" sldId="308"/>
            <ac:grpSpMk id="879" creationId="{00000000-0000-0000-0000-000000000000}"/>
          </ac:grpSpMkLst>
        </pc:grpChg>
        <pc:grpChg chg="del">
          <ac:chgData name="Vangramberen Sam" userId="S::sam.vangramberen@vlaanderen.be::7a47b92a-5806-457e-95cf-4f817b9e146b" providerId="AD" clId="Web-{F3EE0616-0E0F-7EED-A015-194DF0C83F9B}" dt="2024-03-01T10:46:04.020" v="1709"/>
          <ac:grpSpMkLst>
            <pc:docMk/>
            <pc:sldMk cId="0" sldId="308"/>
            <ac:grpSpMk id="886" creationId="{00000000-0000-0000-0000-000000000000}"/>
          </ac:grpSpMkLst>
        </pc:grpChg>
        <pc:picChg chg="add mod">
          <ac:chgData name="Vangramberen Sam" userId="S::sam.vangramberen@vlaanderen.be::7a47b92a-5806-457e-95cf-4f817b9e146b" providerId="AD" clId="Web-{F3EE0616-0E0F-7EED-A015-194DF0C83F9B}" dt="2024-03-01T10:46:15.583" v="1713" actId="1076"/>
          <ac:picMkLst>
            <pc:docMk/>
            <pc:sldMk cId="0" sldId="308"/>
            <ac:picMk id="3" creationId="{DF38A679-D890-4CA1-EAC0-0E31B1034F67}"/>
          </ac:picMkLst>
        </pc:picChg>
        <pc:picChg chg="add mod">
          <ac:chgData name="Vangramberen Sam" userId="S::sam.vangramberen@vlaanderen.be::7a47b92a-5806-457e-95cf-4f817b9e146b" providerId="AD" clId="Web-{F3EE0616-0E0F-7EED-A015-194DF0C83F9B}" dt="2024-03-01T10:59:51.912" v="1769" actId="1076"/>
          <ac:picMkLst>
            <pc:docMk/>
            <pc:sldMk cId="0" sldId="308"/>
            <ac:picMk id="4" creationId="{A7608EB3-4D43-8CBB-0D99-E5700662EFEA}"/>
          </ac:picMkLst>
        </pc:picChg>
        <pc:picChg chg="add del">
          <ac:chgData name="Vangramberen Sam" userId="S::sam.vangramberen@vlaanderen.be::7a47b92a-5806-457e-95cf-4f817b9e146b" providerId="AD" clId="Web-{F3EE0616-0E0F-7EED-A015-194DF0C83F9B}" dt="2024-03-01T10:55:52.766" v="1762"/>
          <ac:picMkLst>
            <pc:docMk/>
            <pc:sldMk cId="0" sldId="308"/>
            <ac:picMk id="7" creationId="{343DAA52-9C68-2FB9-F96A-279EFD5084A1}"/>
          </ac:picMkLst>
        </pc:picChg>
        <pc:picChg chg="del">
          <ac:chgData name="Vangramberen Sam" userId="S::sam.vangramberen@vlaanderen.be::7a47b92a-5806-457e-95cf-4f817b9e146b" providerId="AD" clId="Web-{F3EE0616-0E0F-7EED-A015-194DF0C83F9B}" dt="2024-03-01T10:46:10.036" v="1710"/>
          <ac:picMkLst>
            <pc:docMk/>
            <pc:sldMk cId="0" sldId="308"/>
            <ac:picMk id="864" creationId="{00000000-0000-0000-0000-000000000000}"/>
          </ac:picMkLst>
        </pc:picChg>
        <pc:cxnChg chg="del mod">
          <ac:chgData name="Vangramberen Sam" userId="S::sam.vangramberen@vlaanderen.be::7a47b92a-5806-457e-95cf-4f817b9e146b" providerId="AD" clId="Web-{F3EE0616-0E0F-7EED-A015-194DF0C83F9B}" dt="2024-03-01T10:46:00.630" v="1705"/>
          <ac:cxnSpMkLst>
            <pc:docMk/>
            <pc:sldMk cId="0" sldId="308"/>
            <ac:cxnSpMk id="874" creationId="{00000000-0000-0000-0000-000000000000}"/>
          </ac:cxnSpMkLst>
        </pc:cxnChg>
        <pc:cxnChg chg="del mod">
          <ac:chgData name="Vangramberen Sam" userId="S::sam.vangramberen@vlaanderen.be::7a47b92a-5806-457e-95cf-4f817b9e146b" providerId="AD" clId="Web-{F3EE0616-0E0F-7EED-A015-194DF0C83F9B}" dt="2024-03-01T10:46:00.630" v="1704"/>
          <ac:cxnSpMkLst>
            <pc:docMk/>
            <pc:sldMk cId="0" sldId="308"/>
            <ac:cxnSpMk id="875" creationId="{00000000-0000-0000-0000-000000000000}"/>
          </ac:cxnSpMkLst>
        </pc:cxnChg>
        <pc:cxnChg chg="del mod">
          <ac:chgData name="Vangramberen Sam" userId="S::sam.vangramberen@vlaanderen.be::7a47b92a-5806-457e-95cf-4f817b9e146b" providerId="AD" clId="Web-{F3EE0616-0E0F-7EED-A015-194DF0C83F9B}" dt="2024-03-01T10:46:00.614" v="1701"/>
          <ac:cxnSpMkLst>
            <pc:docMk/>
            <pc:sldMk cId="0" sldId="308"/>
            <ac:cxnSpMk id="882" creationId="{00000000-0000-0000-0000-000000000000}"/>
          </ac:cxnSpMkLst>
        </pc:cxnChg>
        <pc:cxnChg chg="del mod">
          <ac:chgData name="Vangramberen Sam" userId="S::sam.vangramberen@vlaanderen.be::7a47b92a-5806-457e-95cf-4f817b9e146b" providerId="AD" clId="Web-{F3EE0616-0E0F-7EED-A015-194DF0C83F9B}" dt="2024-03-01T10:46:00.614" v="1700"/>
          <ac:cxnSpMkLst>
            <pc:docMk/>
            <pc:sldMk cId="0" sldId="308"/>
            <ac:cxnSpMk id="883" creationId="{00000000-0000-0000-0000-000000000000}"/>
          </ac:cxnSpMkLst>
        </pc:cxnChg>
        <pc:cxnChg chg="del">
          <ac:chgData name="Vangramberen Sam" userId="S::sam.vangramberen@vlaanderen.be::7a47b92a-5806-457e-95cf-4f817b9e146b" providerId="AD" clId="Web-{F3EE0616-0E0F-7EED-A015-194DF0C83F9B}" dt="2024-03-01T10:46:00.614" v="1699"/>
          <ac:cxnSpMkLst>
            <pc:docMk/>
            <pc:sldMk cId="0" sldId="308"/>
            <ac:cxnSpMk id="884" creationId="{00000000-0000-0000-0000-000000000000}"/>
          </ac:cxnSpMkLst>
        </pc:cxnChg>
        <pc:cxnChg chg="del mod">
          <ac:chgData name="Vangramberen Sam" userId="S::sam.vangramberen@vlaanderen.be::7a47b92a-5806-457e-95cf-4f817b9e146b" providerId="AD" clId="Web-{F3EE0616-0E0F-7EED-A015-194DF0C83F9B}" dt="2024-03-01T10:46:00.614" v="1698"/>
          <ac:cxnSpMkLst>
            <pc:docMk/>
            <pc:sldMk cId="0" sldId="308"/>
            <ac:cxnSpMk id="885"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887"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899"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00"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07"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08"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18"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32"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35"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40" creationId="{00000000-0000-0000-0000-000000000000}"/>
          </ac:cxnSpMkLst>
        </pc:cxnChg>
        <pc:cxnChg chg="mod">
          <ac:chgData name="Vangramberen Sam" userId="S::sam.vangramberen@vlaanderen.be::7a47b92a-5806-457e-95cf-4f817b9e146b" providerId="AD" clId="Web-{F3EE0616-0E0F-7EED-A015-194DF0C83F9B}" dt="2024-03-01T10:46:04.020" v="1709"/>
          <ac:cxnSpMkLst>
            <pc:docMk/>
            <pc:sldMk cId="0" sldId="308"/>
            <ac:cxnSpMk id="946" creationId="{00000000-0000-0000-0000-000000000000}"/>
          </ac:cxnSpMkLst>
        </pc:cxn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F3EE0616-0E0F-7EED-A015-194DF0C83F9B}" dt="2024-03-01T12:29:27.908" v="2097"/>
              <pc2:cmMkLst xmlns:pc2="http://schemas.microsoft.com/office/powerpoint/2019/9/main/command">
                <pc:docMk/>
                <pc:sldMk cId="0" sldId="308"/>
                <pc2:cmMk id="{56C36247-3679-4A63-B1D0-98D7646A3A24}"/>
              </pc2:cmMkLst>
              <pc226:cmRplyChg chg="add">
                <pc226:chgData name="Vangramberen Sam" userId="S::sam.vangramberen@vlaanderen.be::7a47b92a-5806-457e-95cf-4f817b9e146b" providerId="AD" clId="Web-{F3EE0616-0E0F-7EED-A015-194DF0C83F9B}" dt="2024-03-01T12:29:27.908" v="2097"/>
                <pc2:cmRplyMkLst xmlns:pc2="http://schemas.microsoft.com/office/powerpoint/2019/9/main/command">
                  <pc:docMk/>
                  <pc:sldMk cId="0" sldId="308"/>
                  <pc2:cmMk id="{56C36247-3679-4A63-B1D0-98D7646A3A24}"/>
                  <pc2:cmRplyMk id="{64ED560E-4498-49EA-A1E2-54A1F8AB2020}"/>
                </pc2:cmRplyMkLst>
              </pc226:cmRplyChg>
            </pc226:cmChg>
          </p:ext>
        </pc:extLst>
      </pc:sldChg>
      <pc:sldChg chg="modSp">
        <pc:chgData name="Vangramberen Sam" userId="S::sam.vangramberen@vlaanderen.be::7a47b92a-5806-457e-95cf-4f817b9e146b" providerId="AD" clId="Web-{F3EE0616-0E0F-7EED-A015-194DF0C83F9B}" dt="2024-03-01T12:57:44.052" v="2430" actId="1076"/>
        <pc:sldMkLst>
          <pc:docMk/>
          <pc:sldMk cId="0" sldId="309"/>
        </pc:sldMkLst>
        <pc:picChg chg="mod">
          <ac:chgData name="Vangramberen Sam" userId="S::sam.vangramberen@vlaanderen.be::7a47b92a-5806-457e-95cf-4f817b9e146b" providerId="AD" clId="Web-{F3EE0616-0E0F-7EED-A015-194DF0C83F9B}" dt="2024-03-01T12:57:44.052" v="2430" actId="1076"/>
          <ac:picMkLst>
            <pc:docMk/>
            <pc:sldMk cId="0" sldId="309"/>
            <ac:picMk id="954" creationId="{00000000-0000-0000-0000-000000000000}"/>
          </ac:picMkLst>
        </pc:picChg>
      </pc:sldChg>
      <pc:sldChg chg="del">
        <pc:chgData name="Vangramberen Sam" userId="S::sam.vangramberen@vlaanderen.be::7a47b92a-5806-457e-95cf-4f817b9e146b" providerId="AD" clId="Web-{F3EE0616-0E0F-7EED-A015-194DF0C83F9B}" dt="2024-03-01T13:01:27.465" v="2471"/>
        <pc:sldMkLst>
          <pc:docMk/>
          <pc:sldMk cId="0" sldId="318"/>
        </pc:sldMkLst>
      </pc:sldChg>
      <pc:sldChg chg="modSp modCm">
        <pc:chgData name="Vangramberen Sam" userId="S::sam.vangramberen@vlaanderen.be::7a47b92a-5806-457e-95cf-4f817b9e146b" providerId="AD" clId="Web-{F3EE0616-0E0F-7EED-A015-194DF0C83F9B}" dt="2024-03-01T08:47:34.452" v="15"/>
        <pc:sldMkLst>
          <pc:docMk/>
          <pc:sldMk cId="194343819" sldId="327"/>
        </pc:sldMkLst>
        <pc:spChg chg="mod">
          <ac:chgData name="Vangramberen Sam" userId="S::sam.vangramberen@vlaanderen.be::7a47b92a-5806-457e-95cf-4f817b9e146b" providerId="AD" clId="Web-{F3EE0616-0E0F-7EED-A015-194DF0C83F9B}" dt="2024-03-01T08:42:28.425" v="14" actId="20577"/>
          <ac:spMkLst>
            <pc:docMk/>
            <pc:sldMk cId="194343819" sldId="327"/>
            <ac:spMk id="5" creationId="{F1130E49-90C1-7646-6502-A2A5926D981D}"/>
          </ac:spMkLst>
        </pc:spChg>
        <pc:extLst>
          <p:ext xmlns:p="http://schemas.openxmlformats.org/presentationml/2006/main" uri="{D6D511B9-2390-475A-947B-AFAB55BFBCF1}">
            <pc226:cmChg xmlns:pc226="http://schemas.microsoft.com/office/powerpoint/2022/06/main/command" chg="mod">
              <pc226:chgData name="Vangramberen Sam" userId="S::sam.vangramberen@vlaanderen.be::7a47b92a-5806-457e-95cf-4f817b9e146b" providerId="AD" clId="Web-{F3EE0616-0E0F-7EED-A015-194DF0C83F9B}" dt="2024-03-01T08:47:34.452" v="15"/>
              <pc2:cmMkLst xmlns:pc2="http://schemas.microsoft.com/office/powerpoint/2019/9/main/command">
                <pc:docMk/>
                <pc:sldMk cId="194343819" sldId="327"/>
                <pc2:cmMk id="{765DBB77-E53B-42B4-8217-D860B47E0401}"/>
              </pc2:cmMkLst>
            </pc226:cmChg>
          </p:ext>
        </pc:extLst>
      </pc:sldChg>
      <pc:sldChg chg="addSp delSp modSp new ord addCm">
        <pc:chgData name="Vangramberen Sam" userId="S::sam.vangramberen@vlaanderen.be::7a47b92a-5806-457e-95cf-4f817b9e146b" providerId="AD" clId="Web-{F3EE0616-0E0F-7EED-A015-194DF0C83F9B}" dt="2024-03-01T13:07:33.414" v="2587" actId="1076"/>
        <pc:sldMkLst>
          <pc:docMk/>
          <pc:sldMk cId="2106662903" sldId="335"/>
        </pc:sldMkLst>
        <pc:spChg chg="add mod">
          <ac:chgData name="Vangramberen Sam" userId="S::sam.vangramberen@vlaanderen.be::7a47b92a-5806-457e-95cf-4f817b9e146b" providerId="AD" clId="Web-{F3EE0616-0E0F-7EED-A015-194DF0C83F9B}" dt="2024-03-01T12:19:05.315" v="1850" actId="20577"/>
          <ac:spMkLst>
            <pc:docMk/>
            <pc:sldMk cId="2106662903" sldId="335"/>
            <ac:spMk id="4" creationId="{D8373CC0-1DB5-C288-8B18-3CA907D8CD95}"/>
          </ac:spMkLst>
        </pc:spChg>
        <pc:picChg chg="add del mod">
          <ac:chgData name="Vangramberen Sam" userId="S::sam.vangramberen@vlaanderen.be::7a47b92a-5806-457e-95cf-4f817b9e146b" providerId="AD" clId="Web-{F3EE0616-0E0F-7EED-A015-194DF0C83F9B}" dt="2024-03-01T10:44:27.003" v="1678"/>
          <ac:picMkLst>
            <pc:docMk/>
            <pc:sldMk cId="2106662903" sldId="335"/>
            <ac:picMk id="2" creationId="{506D52AE-42B1-1B95-DFE0-D2832B427574}"/>
          </ac:picMkLst>
        </pc:picChg>
        <pc:picChg chg="add mod">
          <ac:chgData name="Vangramberen Sam" userId="S::sam.vangramberen@vlaanderen.be::7a47b92a-5806-457e-95cf-4f817b9e146b" providerId="AD" clId="Web-{F3EE0616-0E0F-7EED-A015-194DF0C83F9B}" dt="2024-03-01T13:07:33.414" v="2587" actId="1076"/>
          <ac:picMkLst>
            <pc:docMk/>
            <pc:sldMk cId="2106662903" sldId="335"/>
            <ac:picMk id="3" creationId="{075C9A20-7AB4-FBBA-5E3F-E80C12F2F22A}"/>
          </ac:picMkLst>
        </pc:pic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F3EE0616-0E0F-7EED-A015-194DF0C83F9B}" dt="2024-03-01T10:02:41.656" v="1386"/>
              <pc2:cmMkLst xmlns:pc2="http://schemas.microsoft.com/office/powerpoint/2019/9/main/command">
                <pc:docMk/>
                <pc:sldMk cId="2106662903" sldId="335"/>
                <pc2:cmMk id="{514577F4-3F29-48A5-AD38-0D21C105D115}"/>
              </pc2:cmMkLst>
            </pc226:cmChg>
          </p:ext>
        </pc:extLst>
      </pc:sldChg>
      <pc:sldChg chg="addSp delSp modSp new del">
        <pc:chgData name="Vangramberen Sam" userId="S::sam.vangramberen@vlaanderen.be::7a47b92a-5806-457e-95cf-4f817b9e146b" providerId="AD" clId="Web-{F3EE0616-0E0F-7EED-A015-194DF0C83F9B}" dt="2024-03-01T12:57:36.661" v="2429"/>
        <pc:sldMkLst>
          <pc:docMk/>
          <pc:sldMk cId="3323479129" sldId="336"/>
        </pc:sldMkLst>
        <pc:picChg chg="add del mod">
          <ac:chgData name="Vangramberen Sam" userId="S::sam.vangramberen@vlaanderen.be::7a47b92a-5806-457e-95cf-4f817b9e146b" providerId="AD" clId="Web-{F3EE0616-0E0F-7EED-A015-194DF0C83F9B}" dt="2024-03-01T10:25:52.809" v="1502"/>
          <ac:picMkLst>
            <pc:docMk/>
            <pc:sldMk cId="3323479129" sldId="336"/>
            <ac:picMk id="2" creationId="{492EBE86-D718-560B-B41E-A5F4128F34A4}"/>
          </ac:picMkLst>
        </pc:picChg>
        <pc:picChg chg="add mod">
          <ac:chgData name="Vangramberen Sam" userId="S::sam.vangramberen@vlaanderen.be::7a47b92a-5806-457e-95cf-4f817b9e146b" providerId="AD" clId="Web-{F3EE0616-0E0F-7EED-A015-194DF0C83F9B}" dt="2024-03-01T10:25:54.418" v="1503"/>
          <ac:picMkLst>
            <pc:docMk/>
            <pc:sldMk cId="3323479129" sldId="336"/>
            <ac:picMk id="3" creationId="{8606E8C3-9D96-4E53-5126-0163F4D5EC8C}"/>
          </ac:picMkLst>
        </pc:picChg>
      </pc:sldChg>
      <pc:sldChg chg="addSp modSp new del">
        <pc:chgData name="Vangramberen Sam" userId="S::sam.vangramberen@vlaanderen.be::7a47b92a-5806-457e-95cf-4f817b9e146b" providerId="AD" clId="Web-{F3EE0616-0E0F-7EED-A015-194DF0C83F9B}" dt="2024-03-01T10:53:45.561" v="1728"/>
        <pc:sldMkLst>
          <pc:docMk/>
          <pc:sldMk cId="747155782" sldId="337"/>
        </pc:sldMkLst>
        <pc:picChg chg="add mod">
          <ac:chgData name="Vangramberen Sam" userId="S::sam.vangramberen@vlaanderen.be::7a47b92a-5806-457e-95cf-4f817b9e146b" providerId="AD" clId="Web-{F3EE0616-0E0F-7EED-A015-194DF0C83F9B}" dt="2024-03-01T10:32:08.613" v="1595"/>
          <ac:picMkLst>
            <pc:docMk/>
            <pc:sldMk cId="747155782" sldId="337"/>
            <ac:picMk id="2" creationId="{6FC538E8-D19F-A1A7-FB18-BC960853D475}"/>
          </ac:picMkLst>
        </pc:picChg>
      </pc:sldChg>
      <pc:sldChg chg="addSp modSp new del">
        <pc:chgData name="Vangramberen Sam" userId="S::sam.vangramberen@vlaanderen.be::7a47b92a-5806-457e-95cf-4f817b9e146b" providerId="AD" clId="Web-{F3EE0616-0E0F-7EED-A015-194DF0C83F9B}" dt="2024-03-01T10:53:45.248" v="1727"/>
        <pc:sldMkLst>
          <pc:docMk/>
          <pc:sldMk cId="2106307186" sldId="338"/>
        </pc:sldMkLst>
        <pc:picChg chg="add mod">
          <ac:chgData name="Vangramberen Sam" userId="S::sam.vangramberen@vlaanderen.be::7a47b92a-5806-457e-95cf-4f817b9e146b" providerId="AD" clId="Web-{F3EE0616-0E0F-7EED-A015-194DF0C83F9B}" dt="2024-03-01T10:32:20.207" v="1597"/>
          <ac:picMkLst>
            <pc:docMk/>
            <pc:sldMk cId="2106307186" sldId="338"/>
            <ac:picMk id="2" creationId="{E7B5DE12-2C2B-AFB9-304E-51D60B1A9BE0}"/>
          </ac:picMkLst>
        </pc:picChg>
      </pc:sldChg>
      <pc:sldChg chg="addSp modSp new">
        <pc:chgData name="Vangramberen Sam" userId="S::sam.vangramberen@vlaanderen.be::7a47b92a-5806-457e-95cf-4f817b9e146b" providerId="AD" clId="Web-{F3EE0616-0E0F-7EED-A015-194DF0C83F9B}" dt="2024-03-01T10:32:30.238" v="1599"/>
        <pc:sldMkLst>
          <pc:docMk/>
          <pc:sldMk cId="4172242509" sldId="339"/>
        </pc:sldMkLst>
        <pc:picChg chg="add mod">
          <ac:chgData name="Vangramberen Sam" userId="S::sam.vangramberen@vlaanderen.be::7a47b92a-5806-457e-95cf-4f817b9e146b" providerId="AD" clId="Web-{F3EE0616-0E0F-7EED-A015-194DF0C83F9B}" dt="2024-03-01T10:32:30.238" v="1599"/>
          <ac:picMkLst>
            <pc:docMk/>
            <pc:sldMk cId="4172242509" sldId="339"/>
            <ac:picMk id="2" creationId="{542D2C19-1FEB-3979-F8F7-357EB076C59B}"/>
          </ac:picMkLst>
        </pc:picChg>
      </pc:sldChg>
      <pc:sldChg chg="addSp delSp modSp add replId addCm modCm">
        <pc:chgData name="Vangramberen Sam" userId="S::sam.vangramberen@vlaanderen.be::7a47b92a-5806-457e-95cf-4f817b9e146b" providerId="AD" clId="Web-{F3EE0616-0E0F-7EED-A015-194DF0C83F9B}" dt="2024-03-01T13:08:38.759" v="2598" actId="20577"/>
        <pc:sldMkLst>
          <pc:docMk/>
          <pc:sldMk cId="1986380122" sldId="340"/>
        </pc:sldMkLst>
        <pc:spChg chg="mod">
          <ac:chgData name="Vangramberen Sam" userId="S::sam.vangramberen@vlaanderen.be::7a47b92a-5806-457e-95cf-4f817b9e146b" providerId="AD" clId="Web-{F3EE0616-0E0F-7EED-A015-194DF0C83F9B}" dt="2024-03-01T13:08:38.759" v="2598" actId="20577"/>
          <ac:spMkLst>
            <pc:docMk/>
            <pc:sldMk cId="1986380122" sldId="340"/>
            <ac:spMk id="861" creationId="{00000000-0000-0000-0000-000000000000}"/>
          </ac:spMkLst>
        </pc:spChg>
        <pc:picChg chg="add del mod modCrop">
          <ac:chgData name="Vangramberen Sam" userId="S::sam.vangramberen@vlaanderen.be::7a47b92a-5806-457e-95cf-4f817b9e146b" providerId="AD" clId="Web-{F3EE0616-0E0F-7EED-A015-194DF0C83F9B}" dt="2024-03-01T12:56:33.675" v="2427"/>
          <ac:picMkLst>
            <pc:docMk/>
            <pc:sldMk cId="1986380122" sldId="340"/>
            <ac:picMk id="2" creationId="{64940011-21E9-8B04-FB5B-0221D8C6EBAD}"/>
          </ac:picMkLst>
        </pc:picChg>
        <pc:picChg chg="del">
          <ac:chgData name="Vangramberen Sam" userId="S::sam.vangramberen@vlaanderen.be::7a47b92a-5806-457e-95cf-4f817b9e146b" providerId="AD" clId="Web-{F3EE0616-0E0F-7EED-A015-194DF0C83F9B}" dt="2024-03-01T13:06:03.005" v="2531"/>
          <ac:picMkLst>
            <pc:docMk/>
            <pc:sldMk cId="1986380122" sldId="340"/>
            <ac:picMk id="3" creationId="{DF38A679-D890-4CA1-EAC0-0E31B1034F67}"/>
          </ac:picMkLst>
        </pc:picChg>
        <pc:picChg chg="add del mod">
          <ac:chgData name="Vangramberen Sam" userId="S::sam.vangramberen@vlaanderen.be::7a47b92a-5806-457e-95cf-4f817b9e146b" providerId="AD" clId="Web-{F3EE0616-0E0F-7EED-A015-194DF0C83F9B}" dt="2024-03-01T12:56:35.957" v="2428"/>
          <ac:picMkLst>
            <pc:docMk/>
            <pc:sldMk cId="1986380122" sldId="340"/>
            <ac:picMk id="4" creationId="{A7608EB3-4D43-8CBB-0D99-E5700662EFEA}"/>
          </ac:picMkLst>
        </pc:picChg>
        <pc:picChg chg="add mod">
          <ac:chgData name="Vangramberen Sam" userId="S::sam.vangramberen@vlaanderen.be::7a47b92a-5806-457e-95cf-4f817b9e146b" providerId="AD" clId="Web-{F3EE0616-0E0F-7EED-A015-194DF0C83F9B}" dt="2024-03-01T13:06:11.427" v="2534" actId="1076"/>
          <ac:picMkLst>
            <pc:docMk/>
            <pc:sldMk cId="1986380122" sldId="340"/>
            <ac:picMk id="6" creationId="{987A0888-B71E-EC46-F938-44BC98AF857A}"/>
          </ac:picMkLst>
        </pc:pic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F3EE0616-0E0F-7EED-A015-194DF0C83F9B}" dt="2024-03-01T12:08:06.033" v="1827"/>
              <pc2:cmMkLst xmlns:pc2="http://schemas.microsoft.com/office/powerpoint/2019/9/main/command">
                <pc:docMk/>
                <pc:sldMk cId="1986380122" sldId="340"/>
                <pc2:cmMk id="{134311CB-3523-4EE0-B639-9CA92CF6C21D}"/>
              </pc2:cmMkLst>
            </pc226:cmChg>
            <pc226:cmChg xmlns:pc226="http://schemas.microsoft.com/office/powerpoint/2022/06/main/command" chg="add mod">
              <pc226:chgData name="Vangramberen Sam" userId="S::sam.vangramberen@vlaanderen.be::7a47b92a-5806-457e-95cf-4f817b9e146b" providerId="AD" clId="Web-{F3EE0616-0E0F-7EED-A015-194DF0C83F9B}" dt="2024-03-01T13:07:52.195" v="2597" actId="20577"/>
              <pc2:cmMkLst xmlns:pc2="http://schemas.microsoft.com/office/powerpoint/2019/9/main/command">
                <pc:docMk/>
                <pc:sldMk cId="1986380122" sldId="340"/>
                <pc2:cmMk id="{CEA3A1EA-535A-430E-BE14-19B0CD44A69C}"/>
              </pc2:cmMkLst>
            </pc226:cmChg>
          </p:ext>
        </pc:extLst>
      </pc:sldChg>
      <pc:sldChg chg="modSp add replId">
        <pc:chgData name="Vangramberen Sam" userId="S::sam.vangramberen@vlaanderen.be::7a47b92a-5806-457e-95cf-4f817b9e146b" providerId="AD" clId="Web-{F3EE0616-0E0F-7EED-A015-194DF0C83F9B}" dt="2024-03-01T13:06:44.537" v="2540" actId="20577"/>
        <pc:sldMkLst>
          <pc:docMk/>
          <pc:sldMk cId="3736326090" sldId="341"/>
        </pc:sldMkLst>
        <pc:spChg chg="mod">
          <ac:chgData name="Vangramberen Sam" userId="S::sam.vangramberen@vlaanderen.be::7a47b92a-5806-457e-95cf-4f817b9e146b" providerId="AD" clId="Web-{F3EE0616-0E0F-7EED-A015-194DF0C83F9B}" dt="2024-03-01T13:06:44.537" v="2540" actId="20577"/>
          <ac:spMkLst>
            <pc:docMk/>
            <pc:sldMk cId="3736326090" sldId="341"/>
            <ac:spMk id="861" creationId="{00000000-0000-0000-0000-000000000000}"/>
          </ac:spMkLst>
        </pc:spChg>
      </pc:sldChg>
      <pc:sldChg chg="add replId">
        <pc:chgData name="Vangramberen Sam" userId="S::sam.vangramberen@vlaanderen.be::7a47b92a-5806-457e-95cf-4f817b9e146b" providerId="AD" clId="Web-{F3EE0616-0E0F-7EED-A015-194DF0C83F9B}" dt="2024-03-01T13:01:26.887" v="2470"/>
        <pc:sldMkLst>
          <pc:docMk/>
          <pc:sldMk cId="3058008289" sldId="342"/>
        </pc:sldMkLst>
      </pc:sldChg>
      <pc:sldChg chg="addSp delSp modSp new">
        <pc:chgData name="Vangramberen Sam" userId="S::sam.vangramberen@vlaanderen.be::7a47b92a-5806-457e-95cf-4f817b9e146b" providerId="AD" clId="Web-{F3EE0616-0E0F-7EED-A015-194DF0C83F9B}" dt="2024-03-01T13:07:21.991" v="2586" actId="20577"/>
        <pc:sldMkLst>
          <pc:docMk/>
          <pc:sldMk cId="463813578" sldId="343"/>
        </pc:sldMkLst>
        <pc:spChg chg="add del mod">
          <ac:chgData name="Vangramberen Sam" userId="S::sam.vangramberen@vlaanderen.be::7a47b92a-5806-457e-95cf-4f817b9e146b" providerId="AD" clId="Web-{F3EE0616-0E0F-7EED-A015-194DF0C83F9B}" dt="2024-03-01T13:03:28.734" v="2487"/>
          <ac:spMkLst>
            <pc:docMk/>
            <pc:sldMk cId="463813578" sldId="343"/>
            <ac:spMk id="4" creationId="{5977F559-E709-D921-CFB8-E50A1FC27F6F}"/>
          </ac:spMkLst>
        </pc:spChg>
        <pc:spChg chg="add mod">
          <ac:chgData name="Vangramberen Sam" userId="S::sam.vangramberen@vlaanderen.be::7a47b92a-5806-457e-95cf-4f817b9e146b" providerId="AD" clId="Web-{F3EE0616-0E0F-7EED-A015-194DF0C83F9B}" dt="2024-03-01T13:07:21.991" v="2586" actId="20577"/>
          <ac:spMkLst>
            <pc:docMk/>
            <pc:sldMk cId="463813578" sldId="343"/>
            <ac:spMk id="6" creationId="{C93808F7-9521-C2CB-85A2-B615E20F560E}"/>
          </ac:spMkLst>
        </pc:spChg>
        <pc:picChg chg="add mod">
          <ac:chgData name="Vangramberen Sam" userId="S::sam.vangramberen@vlaanderen.be::7a47b92a-5806-457e-95cf-4f817b9e146b" providerId="AD" clId="Web-{F3EE0616-0E0F-7EED-A015-194DF0C83F9B}" dt="2024-03-01T13:02:59.374" v="2482" actId="1076"/>
          <ac:picMkLst>
            <pc:docMk/>
            <pc:sldMk cId="463813578" sldId="343"/>
            <ac:picMk id="2" creationId="{67D58C28-4476-D837-6279-E5E153B48E5D}"/>
          </ac:picMkLst>
        </pc:picChg>
        <pc:picChg chg="add mod">
          <ac:chgData name="Vangramberen Sam" userId="S::sam.vangramberen@vlaanderen.be::7a47b92a-5806-457e-95cf-4f817b9e146b" providerId="AD" clId="Web-{F3EE0616-0E0F-7EED-A015-194DF0C83F9B}" dt="2024-03-01T13:04:12.720" v="2520" actId="14100"/>
          <ac:picMkLst>
            <pc:docMk/>
            <pc:sldMk cId="463813578" sldId="343"/>
            <ac:picMk id="3" creationId="{3E0C6C65-FBBF-C0B4-96CF-5E1BA795FDB6}"/>
          </ac:picMkLst>
        </pc:picChg>
      </pc:sldChg>
    </pc:docChg>
  </pc:docChgLst>
  <pc:docChgLst>
    <pc:chgData name="Vangramberen Sam" userId="S::sam.vangramberen@vlaanderen.be::7a47b92a-5806-457e-95cf-4f817b9e146b" providerId="AD" clId="Web-{8C5DBE1B-7F67-038C-E893-33EB9A473581}"/>
    <pc:docChg chg="mod addSld delSld modSld">
      <pc:chgData name="Vangramberen Sam" userId="S::sam.vangramberen@vlaanderen.be::7a47b92a-5806-457e-95cf-4f817b9e146b" providerId="AD" clId="Web-{8C5DBE1B-7F67-038C-E893-33EB9A473581}" dt="2024-02-27T14:16:33.352" v="489" actId="20577"/>
      <pc:docMkLst>
        <pc:docMk/>
      </pc:docMkLst>
      <pc:sldChg chg="del">
        <pc:chgData name="Vangramberen Sam" userId="S::sam.vangramberen@vlaanderen.be::7a47b92a-5806-457e-95cf-4f817b9e146b" providerId="AD" clId="Web-{8C5DBE1B-7F67-038C-E893-33EB9A473581}" dt="2024-02-27T13:22:38.912" v="241"/>
        <pc:sldMkLst>
          <pc:docMk/>
          <pc:sldMk cId="0" sldId="256"/>
        </pc:sldMkLst>
      </pc:sldChg>
      <pc:sldChg chg="mod modShow">
        <pc:chgData name="Vangramberen Sam" userId="S::sam.vangramberen@vlaanderen.be::7a47b92a-5806-457e-95cf-4f817b9e146b" providerId="AD" clId="Web-{8C5DBE1B-7F67-038C-E893-33EB9A473581}" dt="2024-02-27T13:18:25.295" v="12"/>
        <pc:sldMkLst>
          <pc:docMk/>
          <pc:sldMk cId="0" sldId="257"/>
        </pc:sldMkLst>
      </pc:sldChg>
      <pc:sldChg chg="modSp">
        <pc:chgData name="Vangramberen Sam" userId="S::sam.vangramberen@vlaanderen.be::7a47b92a-5806-457e-95cf-4f817b9e146b" providerId="AD" clId="Web-{8C5DBE1B-7F67-038C-E893-33EB9A473581}" dt="2024-02-27T13:21:34.660" v="238"/>
        <pc:sldMkLst>
          <pc:docMk/>
          <pc:sldMk cId="0" sldId="259"/>
        </pc:sldMkLst>
        <pc:graphicFrameChg chg="mod modGraphic">
          <ac:chgData name="Vangramberen Sam" userId="S::sam.vangramberen@vlaanderen.be::7a47b92a-5806-457e-95cf-4f817b9e146b" providerId="AD" clId="Web-{8C5DBE1B-7F67-038C-E893-33EB9A473581}" dt="2024-02-27T13:21:34.660" v="238"/>
          <ac:graphicFrameMkLst>
            <pc:docMk/>
            <pc:sldMk cId="0" sldId="259"/>
            <ac:graphicFrameMk id="217" creationId="{00000000-0000-0000-0000-000000000000}"/>
          </ac:graphicFrameMkLst>
        </pc:graphicFrameChg>
      </pc:sldChg>
      <pc:sldChg chg="mod modShow">
        <pc:chgData name="Vangramberen Sam" userId="S::sam.vangramberen@vlaanderen.be::7a47b92a-5806-457e-95cf-4f817b9e146b" providerId="AD" clId="Web-{8C5DBE1B-7F67-038C-E893-33EB9A473581}" dt="2024-02-27T13:21:47.895" v="239"/>
        <pc:sldMkLst>
          <pc:docMk/>
          <pc:sldMk cId="0" sldId="260"/>
        </pc:sldMkLst>
      </pc:sldChg>
      <pc:sldChg chg="modSp delCm">
        <pc:chgData name="Vangramberen Sam" userId="S::sam.vangramberen@vlaanderen.be::7a47b92a-5806-457e-95cf-4f817b9e146b" providerId="AD" clId="Web-{8C5DBE1B-7F67-038C-E893-33EB9A473581}" dt="2024-02-27T13:52:47.641" v="290" actId="20577"/>
        <pc:sldMkLst>
          <pc:docMk/>
          <pc:sldMk cId="0" sldId="262"/>
        </pc:sldMkLst>
        <pc:spChg chg="mod">
          <ac:chgData name="Vangramberen Sam" userId="S::sam.vangramberen@vlaanderen.be::7a47b92a-5806-457e-95cf-4f817b9e146b" providerId="AD" clId="Web-{8C5DBE1B-7F67-038C-E893-33EB9A473581}" dt="2024-02-27T13:52:47.641" v="290" actId="20577"/>
          <ac:spMkLst>
            <pc:docMk/>
            <pc:sldMk cId="0" sldId="262"/>
            <ac:spMk id="238" creationId="{00000000-0000-0000-0000-000000000000}"/>
          </ac:spMkLst>
        </pc:spChg>
      </pc:sldChg>
      <pc:sldChg chg="del">
        <pc:chgData name="Vangramberen Sam" userId="S::sam.vangramberen@vlaanderen.be::7a47b92a-5806-457e-95cf-4f817b9e146b" providerId="AD" clId="Web-{8C5DBE1B-7F67-038C-E893-33EB9A473581}" dt="2024-02-27T13:51:49.077" v="257"/>
        <pc:sldMkLst>
          <pc:docMk/>
          <pc:sldMk cId="0" sldId="263"/>
        </pc:sldMkLst>
      </pc:sldChg>
      <pc:sldChg chg="del">
        <pc:chgData name="Vangramberen Sam" userId="S::sam.vangramberen@vlaanderen.be::7a47b92a-5806-457e-95cf-4f817b9e146b" providerId="AD" clId="Web-{8C5DBE1B-7F67-038C-E893-33EB9A473581}" dt="2024-02-27T13:51:51.062" v="258"/>
        <pc:sldMkLst>
          <pc:docMk/>
          <pc:sldMk cId="0" sldId="264"/>
        </pc:sldMkLst>
      </pc:sldChg>
      <pc:sldChg chg="del">
        <pc:chgData name="Vangramberen Sam" userId="S::sam.vangramberen@vlaanderen.be::7a47b92a-5806-457e-95cf-4f817b9e146b" providerId="AD" clId="Web-{8C5DBE1B-7F67-038C-E893-33EB9A473581}" dt="2024-02-27T13:51:52.046" v="259"/>
        <pc:sldMkLst>
          <pc:docMk/>
          <pc:sldMk cId="0" sldId="265"/>
        </pc:sldMkLst>
      </pc:sldChg>
      <pc:sldChg chg="del">
        <pc:chgData name="Vangramberen Sam" userId="S::sam.vangramberen@vlaanderen.be::7a47b92a-5806-457e-95cf-4f817b9e146b" providerId="AD" clId="Web-{8C5DBE1B-7F67-038C-E893-33EB9A473581}" dt="2024-02-27T13:51:52.077" v="260"/>
        <pc:sldMkLst>
          <pc:docMk/>
          <pc:sldMk cId="0" sldId="266"/>
        </pc:sldMkLst>
      </pc:sldChg>
      <pc:sldChg chg="del">
        <pc:chgData name="Vangramberen Sam" userId="S::sam.vangramberen@vlaanderen.be::7a47b92a-5806-457e-95cf-4f817b9e146b" providerId="AD" clId="Web-{8C5DBE1B-7F67-038C-E893-33EB9A473581}" dt="2024-02-27T13:51:53.093" v="261"/>
        <pc:sldMkLst>
          <pc:docMk/>
          <pc:sldMk cId="0" sldId="267"/>
        </pc:sldMkLst>
      </pc:sldChg>
      <pc:sldChg chg="del">
        <pc:chgData name="Vangramberen Sam" userId="S::sam.vangramberen@vlaanderen.be::7a47b92a-5806-457e-95cf-4f817b9e146b" providerId="AD" clId="Web-{8C5DBE1B-7F67-038C-E893-33EB9A473581}" dt="2024-02-27T13:51:54.718" v="262"/>
        <pc:sldMkLst>
          <pc:docMk/>
          <pc:sldMk cId="0" sldId="268"/>
        </pc:sldMkLst>
      </pc:sldChg>
      <pc:sldChg chg="del">
        <pc:chgData name="Vangramberen Sam" userId="S::sam.vangramberen@vlaanderen.be::7a47b92a-5806-457e-95cf-4f817b9e146b" providerId="AD" clId="Web-{8C5DBE1B-7F67-038C-E893-33EB9A473581}" dt="2024-02-27T13:51:54.999" v="263"/>
        <pc:sldMkLst>
          <pc:docMk/>
          <pc:sldMk cId="0" sldId="269"/>
        </pc:sldMkLst>
      </pc:sldChg>
      <pc:sldChg chg="del">
        <pc:chgData name="Vangramberen Sam" userId="S::sam.vangramberen@vlaanderen.be::7a47b92a-5806-457e-95cf-4f817b9e146b" providerId="AD" clId="Web-{8C5DBE1B-7F67-038C-E893-33EB9A473581}" dt="2024-02-27T13:51:55.781" v="264"/>
        <pc:sldMkLst>
          <pc:docMk/>
          <pc:sldMk cId="0" sldId="270"/>
        </pc:sldMkLst>
      </pc:sldChg>
      <pc:sldChg chg="addSp delSp modSp">
        <pc:chgData name="Vangramberen Sam" userId="S::sam.vangramberen@vlaanderen.be::7a47b92a-5806-457e-95cf-4f817b9e146b" providerId="AD" clId="Web-{8C5DBE1B-7F67-038C-E893-33EB9A473581}" dt="2024-02-27T13:56:11.941" v="370" actId="1076"/>
        <pc:sldMkLst>
          <pc:docMk/>
          <pc:sldMk cId="0" sldId="271"/>
        </pc:sldMkLst>
        <pc:spChg chg="mod">
          <ac:chgData name="Vangramberen Sam" userId="S::sam.vangramberen@vlaanderen.be::7a47b92a-5806-457e-95cf-4f817b9e146b" providerId="AD" clId="Web-{8C5DBE1B-7F67-038C-E893-33EB9A473581}" dt="2024-02-27T13:53:51.189" v="305" actId="20577"/>
          <ac:spMkLst>
            <pc:docMk/>
            <pc:sldMk cId="0" sldId="271"/>
            <ac:spMk id="325" creationId="{00000000-0000-0000-0000-000000000000}"/>
          </ac:spMkLst>
        </pc:spChg>
        <pc:spChg chg="mod">
          <ac:chgData name="Vangramberen Sam" userId="S::sam.vangramberen@vlaanderen.be::7a47b92a-5806-457e-95cf-4f817b9e146b" providerId="AD" clId="Web-{8C5DBE1B-7F67-038C-E893-33EB9A473581}" dt="2024-02-27T13:54:59.112" v="339" actId="20577"/>
          <ac:spMkLst>
            <pc:docMk/>
            <pc:sldMk cId="0" sldId="271"/>
            <ac:spMk id="326" creationId="{00000000-0000-0000-0000-000000000000}"/>
          </ac:spMkLst>
        </pc:spChg>
        <pc:spChg chg="mod">
          <ac:chgData name="Vangramberen Sam" userId="S::sam.vangramberen@vlaanderen.be::7a47b92a-5806-457e-95cf-4f817b9e146b" providerId="AD" clId="Web-{8C5DBE1B-7F67-038C-E893-33EB9A473581}" dt="2024-02-27T13:55:31.394" v="366" actId="20577"/>
          <ac:spMkLst>
            <pc:docMk/>
            <pc:sldMk cId="0" sldId="271"/>
            <ac:spMk id="327" creationId="{00000000-0000-0000-0000-000000000000}"/>
          </ac:spMkLst>
        </pc:spChg>
        <pc:spChg chg="mod">
          <ac:chgData name="Vangramberen Sam" userId="S::sam.vangramberen@vlaanderen.be::7a47b92a-5806-457e-95cf-4f817b9e146b" providerId="AD" clId="Web-{8C5DBE1B-7F67-038C-E893-33EB9A473581}" dt="2024-02-27T13:52:30.609" v="280" actId="20577"/>
          <ac:spMkLst>
            <pc:docMk/>
            <pc:sldMk cId="0" sldId="271"/>
            <ac:spMk id="328" creationId="{00000000-0000-0000-0000-000000000000}"/>
          </ac:spMkLst>
        </pc:spChg>
        <pc:picChg chg="add mod">
          <ac:chgData name="Vangramberen Sam" userId="S::sam.vangramberen@vlaanderen.be::7a47b92a-5806-457e-95cf-4f817b9e146b" providerId="AD" clId="Web-{8C5DBE1B-7F67-038C-E893-33EB9A473581}" dt="2024-02-27T13:56:11.941" v="370" actId="1076"/>
          <ac:picMkLst>
            <pc:docMk/>
            <pc:sldMk cId="0" sldId="271"/>
            <ac:picMk id="3" creationId="{1960504A-A956-979F-9820-32759B96F2D1}"/>
          </ac:picMkLst>
        </pc:picChg>
        <pc:picChg chg="mod">
          <ac:chgData name="Vangramberen Sam" userId="S::sam.vangramberen@vlaanderen.be::7a47b92a-5806-457e-95cf-4f817b9e146b" providerId="AD" clId="Web-{8C5DBE1B-7F67-038C-E893-33EB9A473581}" dt="2024-02-27T13:54:00.830" v="307" actId="1076"/>
          <ac:picMkLst>
            <pc:docMk/>
            <pc:sldMk cId="0" sldId="271"/>
            <ac:picMk id="322" creationId="{00000000-0000-0000-0000-000000000000}"/>
          </ac:picMkLst>
        </pc:picChg>
        <pc:picChg chg="mod">
          <ac:chgData name="Vangramberen Sam" userId="S::sam.vangramberen@vlaanderen.be::7a47b92a-5806-457e-95cf-4f817b9e146b" providerId="AD" clId="Web-{8C5DBE1B-7F67-038C-E893-33EB9A473581}" dt="2024-02-27T13:56:06.285" v="368" actId="1076"/>
          <ac:picMkLst>
            <pc:docMk/>
            <pc:sldMk cId="0" sldId="271"/>
            <ac:picMk id="323" creationId="{00000000-0000-0000-0000-000000000000}"/>
          </ac:picMkLst>
        </pc:picChg>
        <pc:picChg chg="del">
          <ac:chgData name="Vangramberen Sam" userId="S::sam.vangramberen@vlaanderen.be::7a47b92a-5806-457e-95cf-4f817b9e146b" providerId="AD" clId="Web-{8C5DBE1B-7F67-038C-E893-33EB9A473581}" dt="2024-02-27T13:53:58.001" v="306"/>
          <ac:picMkLst>
            <pc:docMk/>
            <pc:sldMk cId="0" sldId="271"/>
            <ac:picMk id="324" creationId="{00000000-0000-0000-0000-000000000000}"/>
          </ac:picMkLst>
        </pc:picChg>
      </pc:sldChg>
      <pc:sldChg chg="del">
        <pc:chgData name="Vangramberen Sam" userId="S::sam.vangramberen@vlaanderen.be::7a47b92a-5806-457e-95cf-4f817b9e146b" providerId="AD" clId="Web-{8C5DBE1B-7F67-038C-E893-33EB9A473581}" dt="2024-02-27T13:56:21.832" v="371"/>
        <pc:sldMkLst>
          <pc:docMk/>
          <pc:sldMk cId="0" sldId="272"/>
        </pc:sldMkLst>
      </pc:sldChg>
      <pc:sldChg chg="addSp delSp modSp del">
        <pc:chgData name="Vangramberen Sam" userId="S::sam.vangramberen@vlaanderen.be::7a47b92a-5806-457e-95cf-4f817b9e146b" providerId="AD" clId="Web-{8C5DBE1B-7F67-038C-E893-33EB9A473581}" dt="2024-02-27T13:57:21.083" v="385"/>
        <pc:sldMkLst>
          <pc:docMk/>
          <pc:sldMk cId="0" sldId="278"/>
        </pc:sldMkLst>
        <pc:spChg chg="add mod">
          <ac:chgData name="Vangramberen Sam" userId="S::sam.vangramberen@vlaanderen.be::7a47b92a-5806-457e-95cf-4f817b9e146b" providerId="AD" clId="Web-{8C5DBE1B-7F67-038C-E893-33EB9A473581}" dt="2024-02-27T13:57:15.661" v="384" actId="20577"/>
          <ac:spMkLst>
            <pc:docMk/>
            <pc:sldMk cId="0" sldId="278"/>
            <ac:spMk id="5" creationId="{6551EFC9-CD36-CEA1-EF2D-5B906859E6AE}"/>
          </ac:spMkLst>
        </pc:spChg>
        <pc:spChg chg="mod">
          <ac:chgData name="Vangramberen Sam" userId="S::sam.vangramberen@vlaanderen.be::7a47b92a-5806-457e-95cf-4f817b9e146b" providerId="AD" clId="Web-{8C5DBE1B-7F67-038C-E893-33EB9A473581}" dt="2024-02-27T13:56:59.661" v="376" actId="1076"/>
          <ac:spMkLst>
            <pc:docMk/>
            <pc:sldMk cId="0" sldId="278"/>
            <ac:spMk id="412" creationId="{00000000-0000-0000-0000-000000000000}"/>
          </ac:spMkLst>
        </pc:spChg>
        <pc:picChg chg="add del mod">
          <ac:chgData name="Vangramberen Sam" userId="S::sam.vangramberen@vlaanderen.be::7a47b92a-5806-457e-95cf-4f817b9e146b" providerId="AD" clId="Web-{8C5DBE1B-7F67-038C-E893-33EB9A473581}" dt="2024-02-27T13:56:43.301" v="373"/>
          <ac:picMkLst>
            <pc:docMk/>
            <pc:sldMk cId="0" sldId="278"/>
            <ac:picMk id="2" creationId="{44AD3BE2-841C-16A0-284D-5B171F600332}"/>
          </ac:picMkLst>
        </pc:picChg>
        <pc:picChg chg="add del mod">
          <ac:chgData name="Vangramberen Sam" userId="S::sam.vangramberen@vlaanderen.be::7a47b92a-5806-457e-95cf-4f817b9e146b" providerId="AD" clId="Web-{8C5DBE1B-7F67-038C-E893-33EB9A473581}" dt="2024-02-27T13:56:55.364" v="375"/>
          <ac:picMkLst>
            <pc:docMk/>
            <pc:sldMk cId="0" sldId="278"/>
            <ac:picMk id="3" creationId="{D8FB57C9-6ABB-7247-3133-C4288354B220}"/>
          </ac:picMkLst>
        </pc:picChg>
      </pc:sldChg>
      <pc:sldChg chg="addSp delSp modSp">
        <pc:chgData name="Vangramberen Sam" userId="S::sam.vangramberen@vlaanderen.be::7a47b92a-5806-457e-95cf-4f817b9e146b" providerId="AD" clId="Web-{8C5DBE1B-7F67-038C-E893-33EB9A473581}" dt="2024-02-27T13:59:42.241" v="404"/>
        <pc:sldMkLst>
          <pc:docMk/>
          <pc:sldMk cId="0" sldId="280"/>
        </pc:sldMkLst>
        <pc:spChg chg="mod">
          <ac:chgData name="Vangramberen Sam" userId="S::sam.vangramberen@vlaanderen.be::7a47b92a-5806-457e-95cf-4f817b9e146b" providerId="AD" clId="Web-{8C5DBE1B-7F67-038C-E893-33EB9A473581}" dt="2024-02-27T13:57:34.708" v="387" actId="20577"/>
          <ac:spMkLst>
            <pc:docMk/>
            <pc:sldMk cId="0" sldId="280"/>
            <ac:spMk id="438" creationId="{00000000-0000-0000-0000-000000000000}"/>
          </ac:spMkLst>
        </pc:spChg>
        <pc:picChg chg="add mod">
          <ac:chgData name="Vangramberen Sam" userId="S::sam.vangramberen@vlaanderen.be::7a47b92a-5806-457e-95cf-4f817b9e146b" providerId="AD" clId="Web-{8C5DBE1B-7F67-038C-E893-33EB9A473581}" dt="2024-02-27T13:58:33.068" v="393"/>
          <ac:picMkLst>
            <pc:docMk/>
            <pc:sldMk cId="0" sldId="280"/>
            <ac:picMk id="2" creationId="{DB5D068D-DDFA-2E27-3A39-3F6F9B5B30A3}"/>
          </ac:picMkLst>
        </pc:picChg>
        <pc:picChg chg="add mod modCrop">
          <ac:chgData name="Vangramberen Sam" userId="S::sam.vangramberen@vlaanderen.be::7a47b92a-5806-457e-95cf-4f817b9e146b" providerId="AD" clId="Web-{8C5DBE1B-7F67-038C-E893-33EB9A473581}" dt="2024-02-27T13:59:16.460" v="399"/>
          <ac:picMkLst>
            <pc:docMk/>
            <pc:sldMk cId="0" sldId="280"/>
            <ac:picMk id="3" creationId="{98F6A52D-EA96-D9E1-717F-149E048E509A}"/>
          </ac:picMkLst>
        </pc:picChg>
        <pc:picChg chg="add mod modCrop">
          <ac:chgData name="Vangramberen Sam" userId="S::sam.vangramberen@vlaanderen.be::7a47b92a-5806-457e-95cf-4f817b9e146b" providerId="AD" clId="Web-{8C5DBE1B-7F67-038C-E893-33EB9A473581}" dt="2024-02-27T13:59:42.241" v="404"/>
          <ac:picMkLst>
            <pc:docMk/>
            <pc:sldMk cId="0" sldId="280"/>
            <ac:picMk id="4" creationId="{F56292BE-CDBF-1555-31F5-1BA477FDAD25}"/>
          </ac:picMkLst>
        </pc:picChg>
        <pc:picChg chg="del">
          <ac:chgData name="Vangramberen Sam" userId="S::sam.vangramberen@vlaanderen.be::7a47b92a-5806-457e-95cf-4f817b9e146b" providerId="AD" clId="Web-{8C5DBE1B-7F67-038C-E893-33EB9A473581}" dt="2024-02-27T13:58:18.787" v="388"/>
          <ac:picMkLst>
            <pc:docMk/>
            <pc:sldMk cId="0" sldId="280"/>
            <ac:picMk id="442" creationId="{00000000-0000-0000-0000-000000000000}"/>
          </ac:picMkLst>
        </pc:picChg>
        <pc:picChg chg="del">
          <ac:chgData name="Vangramberen Sam" userId="S::sam.vangramberen@vlaanderen.be::7a47b92a-5806-457e-95cf-4f817b9e146b" providerId="AD" clId="Web-{8C5DBE1B-7F67-038C-E893-33EB9A473581}" dt="2024-02-27T13:58:19.787" v="389"/>
          <ac:picMkLst>
            <pc:docMk/>
            <pc:sldMk cId="0" sldId="280"/>
            <ac:picMk id="443" creationId="{00000000-0000-0000-0000-000000000000}"/>
          </ac:picMkLst>
        </pc:picChg>
        <pc:picChg chg="del">
          <ac:chgData name="Vangramberen Sam" userId="S::sam.vangramberen@vlaanderen.be::7a47b92a-5806-457e-95cf-4f817b9e146b" providerId="AD" clId="Web-{8C5DBE1B-7F67-038C-E893-33EB9A473581}" dt="2024-02-27T13:58:37.365" v="394"/>
          <ac:picMkLst>
            <pc:docMk/>
            <pc:sldMk cId="0" sldId="280"/>
            <ac:picMk id="444" creationId="{00000000-0000-0000-0000-000000000000}"/>
          </ac:picMkLst>
        </pc:picChg>
      </pc:sldChg>
      <pc:sldChg chg="modSp">
        <pc:chgData name="Vangramberen Sam" userId="S::sam.vangramberen@vlaanderen.be::7a47b92a-5806-457e-95cf-4f817b9e146b" providerId="AD" clId="Web-{8C5DBE1B-7F67-038C-E893-33EB9A473581}" dt="2024-02-27T14:00:18.805" v="443" actId="20577"/>
        <pc:sldMkLst>
          <pc:docMk/>
          <pc:sldMk cId="0" sldId="281"/>
        </pc:sldMkLst>
        <pc:spChg chg="mod">
          <ac:chgData name="Vangramberen Sam" userId="S::sam.vangramberen@vlaanderen.be::7a47b92a-5806-457e-95cf-4f817b9e146b" providerId="AD" clId="Web-{8C5DBE1B-7F67-038C-E893-33EB9A473581}" dt="2024-02-27T14:00:15.523" v="435" actId="20577"/>
          <ac:spMkLst>
            <pc:docMk/>
            <pc:sldMk cId="0" sldId="281"/>
            <ac:spMk id="451" creationId="{00000000-0000-0000-0000-000000000000}"/>
          </ac:spMkLst>
        </pc:spChg>
        <pc:spChg chg="mod">
          <ac:chgData name="Vangramberen Sam" userId="S::sam.vangramberen@vlaanderen.be::7a47b92a-5806-457e-95cf-4f817b9e146b" providerId="AD" clId="Web-{8C5DBE1B-7F67-038C-E893-33EB9A473581}" dt="2024-02-27T14:00:18.805" v="443" actId="20577"/>
          <ac:spMkLst>
            <pc:docMk/>
            <pc:sldMk cId="0" sldId="281"/>
            <ac:spMk id="452" creationId="{00000000-0000-0000-0000-000000000000}"/>
          </ac:spMkLst>
        </pc:spChg>
      </pc:sldChg>
      <pc:sldChg chg="addCm">
        <pc:chgData name="Vangramberen Sam" userId="S::sam.vangramberen@vlaanderen.be::7a47b92a-5806-457e-95cf-4f817b9e146b" providerId="AD" clId="Web-{8C5DBE1B-7F67-038C-E893-33EB9A473581}" dt="2024-02-27T14:02:10.791" v="444"/>
        <pc:sldMkLst>
          <pc:docMk/>
          <pc:sldMk cId="0" sldId="282"/>
        </pc:sldMkLst>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8C5DBE1B-7F67-038C-E893-33EB9A473581}" dt="2024-02-27T14:02:10.791" v="444"/>
              <pc2:cmMkLst xmlns:pc2="http://schemas.microsoft.com/office/powerpoint/2019/9/main/command">
                <pc:docMk/>
                <pc:sldMk cId="0" sldId="282"/>
                <pc2:cmMk id="{B7E4AD8E-065E-4DB1-8491-E59F05C04A0F}"/>
              </pc2:cmMkLst>
            </pc226:cmChg>
          </p:ext>
        </pc:extLst>
      </pc:sldChg>
      <pc:sldChg chg="modSp">
        <pc:chgData name="Vangramberen Sam" userId="S::sam.vangramberen@vlaanderen.be::7a47b92a-5806-457e-95cf-4f817b9e146b" providerId="AD" clId="Web-{8C5DBE1B-7F67-038C-E893-33EB9A473581}" dt="2024-02-27T14:14:56.944" v="476"/>
        <pc:sldMkLst>
          <pc:docMk/>
          <pc:sldMk cId="0" sldId="298"/>
        </pc:sldMkLst>
        <pc:graphicFrameChg chg="mod modGraphic">
          <ac:chgData name="Vangramberen Sam" userId="S::sam.vangramberen@vlaanderen.be::7a47b92a-5806-457e-95cf-4f817b9e146b" providerId="AD" clId="Web-{8C5DBE1B-7F67-038C-E893-33EB9A473581}" dt="2024-02-27T14:14:56.944" v="476"/>
          <ac:graphicFrameMkLst>
            <pc:docMk/>
            <pc:sldMk cId="0" sldId="298"/>
            <ac:graphicFrameMk id="685" creationId="{00000000-0000-0000-0000-000000000000}"/>
          </ac:graphicFrameMkLst>
        </pc:graphicFrameChg>
      </pc:sldChg>
      <pc:sldChg chg="del">
        <pc:chgData name="Vangramberen Sam" userId="S::sam.vangramberen@vlaanderen.be::7a47b92a-5806-457e-95cf-4f817b9e146b" providerId="AD" clId="Web-{8C5DBE1B-7F67-038C-E893-33EB9A473581}" dt="2024-02-27T14:15:51.320" v="480"/>
        <pc:sldMkLst>
          <pc:docMk/>
          <pc:sldMk cId="0" sldId="323"/>
        </pc:sldMkLst>
      </pc:sldChg>
      <pc:sldChg chg="del">
        <pc:chgData name="Vangramberen Sam" userId="S::sam.vangramberen@vlaanderen.be::7a47b92a-5806-457e-95cf-4f817b9e146b" providerId="AD" clId="Web-{8C5DBE1B-7F67-038C-E893-33EB9A473581}" dt="2024-02-27T14:15:49.742" v="479"/>
        <pc:sldMkLst>
          <pc:docMk/>
          <pc:sldMk cId="0" sldId="324"/>
        </pc:sldMkLst>
      </pc:sldChg>
      <pc:sldChg chg="modSp add">
        <pc:chgData name="Vangramberen Sam" userId="S::sam.vangramberen@vlaanderen.be::7a47b92a-5806-457e-95cf-4f817b9e146b" providerId="AD" clId="Web-{8C5DBE1B-7F67-038C-E893-33EB9A473581}" dt="2024-02-27T13:22:43.491" v="244" actId="1076"/>
        <pc:sldMkLst>
          <pc:docMk/>
          <pc:sldMk cId="572885258" sldId="326"/>
        </pc:sldMkLst>
        <pc:spChg chg="mod">
          <ac:chgData name="Vangramberen Sam" userId="S::sam.vangramberen@vlaanderen.be::7a47b92a-5806-457e-95cf-4f817b9e146b" providerId="AD" clId="Web-{8C5DBE1B-7F67-038C-E893-33EB9A473581}" dt="2024-02-27T13:17:18.574" v="3" actId="20577"/>
          <ac:spMkLst>
            <pc:docMk/>
            <pc:sldMk cId="572885258" sldId="326"/>
            <ac:spMk id="183" creationId="{00000000-0000-0000-0000-000000000000}"/>
          </ac:spMkLst>
        </pc:spChg>
        <pc:spChg chg="mod">
          <ac:chgData name="Vangramberen Sam" userId="S::sam.vangramberen@vlaanderen.be::7a47b92a-5806-457e-95cf-4f817b9e146b" providerId="AD" clId="Web-{8C5DBE1B-7F67-038C-E893-33EB9A473581}" dt="2024-02-27T13:17:26.715" v="6" actId="20577"/>
          <ac:spMkLst>
            <pc:docMk/>
            <pc:sldMk cId="572885258" sldId="326"/>
            <ac:spMk id="184" creationId="{00000000-0000-0000-0000-000000000000}"/>
          </ac:spMkLst>
        </pc:spChg>
        <pc:spChg chg="mod">
          <ac:chgData name="Vangramberen Sam" userId="S::sam.vangramberen@vlaanderen.be::7a47b92a-5806-457e-95cf-4f817b9e146b" providerId="AD" clId="Web-{8C5DBE1B-7F67-038C-E893-33EB9A473581}" dt="2024-02-27T13:22:42.412" v="243" actId="20577"/>
          <ac:spMkLst>
            <pc:docMk/>
            <pc:sldMk cId="572885258" sldId="326"/>
            <ac:spMk id="185" creationId="{00000000-0000-0000-0000-000000000000}"/>
          </ac:spMkLst>
        </pc:spChg>
        <pc:spChg chg="mod">
          <ac:chgData name="Vangramberen Sam" userId="S::sam.vangramberen@vlaanderen.be::7a47b92a-5806-457e-95cf-4f817b9e146b" providerId="AD" clId="Web-{8C5DBE1B-7F67-038C-E893-33EB9A473581}" dt="2024-02-27T13:18:11.091" v="11" actId="20577"/>
          <ac:spMkLst>
            <pc:docMk/>
            <pc:sldMk cId="572885258" sldId="326"/>
            <ac:spMk id="187" creationId="{00000000-0000-0000-0000-000000000000}"/>
          </ac:spMkLst>
        </pc:spChg>
        <pc:grpChg chg="mod">
          <ac:chgData name="Vangramberen Sam" userId="S::sam.vangramberen@vlaanderen.be::7a47b92a-5806-457e-95cf-4f817b9e146b" providerId="AD" clId="Web-{8C5DBE1B-7F67-038C-E893-33EB9A473581}" dt="2024-02-27T13:22:43.491" v="244" actId="1076"/>
          <ac:grpSpMkLst>
            <pc:docMk/>
            <pc:sldMk cId="572885258" sldId="326"/>
            <ac:grpSpMk id="180" creationId="{00000000-0000-0000-0000-000000000000}"/>
          </ac:grpSpMkLst>
        </pc:grpChg>
      </pc:sldChg>
      <pc:sldChg chg="addSp delSp modSp new addCm">
        <pc:chgData name="Vangramberen Sam" userId="S::sam.vangramberen@vlaanderen.be::7a47b92a-5806-457e-95cf-4f817b9e146b" providerId="AD" clId="Web-{8C5DBE1B-7F67-038C-E893-33EB9A473581}" dt="2024-02-27T13:46:47.119" v="256"/>
        <pc:sldMkLst>
          <pc:docMk/>
          <pc:sldMk cId="194343819" sldId="327"/>
        </pc:sldMkLst>
        <pc:spChg chg="del">
          <ac:chgData name="Vangramberen Sam" userId="S::sam.vangramberen@vlaanderen.be::7a47b92a-5806-457e-95cf-4f817b9e146b" providerId="AD" clId="Web-{8C5DBE1B-7F67-038C-E893-33EB9A473581}" dt="2024-02-27T13:46:34.057" v="253"/>
          <ac:spMkLst>
            <pc:docMk/>
            <pc:sldMk cId="194343819" sldId="327"/>
            <ac:spMk id="2" creationId="{FD5F7CF8-E832-B841-2F04-B67AF95FC661}"/>
          </ac:spMkLst>
        </pc:spChg>
        <pc:spChg chg="del">
          <ac:chgData name="Vangramberen Sam" userId="S::sam.vangramberen@vlaanderen.be::7a47b92a-5806-457e-95cf-4f817b9e146b" providerId="AD" clId="Web-{8C5DBE1B-7F67-038C-E893-33EB9A473581}" dt="2024-02-27T13:46:32.885" v="252"/>
          <ac:spMkLst>
            <pc:docMk/>
            <pc:sldMk cId="194343819" sldId="327"/>
            <ac:spMk id="3" creationId="{C42933EA-E157-2AB0-7F3E-75C3E7951947}"/>
          </ac:spMkLst>
        </pc:spChg>
        <pc:spChg chg="add mod">
          <ac:chgData name="Vangramberen Sam" userId="S::sam.vangramberen@vlaanderen.be::7a47b92a-5806-457e-95cf-4f817b9e146b" providerId="AD" clId="Web-{8C5DBE1B-7F67-038C-E893-33EB9A473581}" dt="2024-02-27T13:46:37.619" v="254" actId="1076"/>
          <ac:spMkLst>
            <pc:docMk/>
            <pc:sldMk cId="194343819" sldId="327"/>
            <ac:spMk id="5" creationId="{F1130E49-90C1-7646-6502-A2A5926D981D}"/>
          </ac:spMkLst>
        </pc:spChg>
        <pc:picChg chg="add mod">
          <ac:chgData name="Vangramberen Sam" userId="S::sam.vangramberen@vlaanderen.be::7a47b92a-5806-457e-95cf-4f817b9e146b" providerId="AD" clId="Web-{8C5DBE1B-7F67-038C-E893-33EB9A473581}" dt="2024-02-27T13:46:28.400" v="250" actId="1076"/>
          <ac:picMkLst>
            <pc:docMk/>
            <pc:sldMk cId="194343819" sldId="327"/>
            <ac:picMk id="4" creationId="{C7B49555-3CD7-E4DF-48EE-A31A2DE86FBD}"/>
          </ac:picMkLst>
        </pc:pic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8C5DBE1B-7F67-038C-E893-33EB9A473581}" dt="2024-02-27T13:46:47.119" v="256"/>
              <pc2:cmMkLst xmlns:pc2="http://schemas.microsoft.com/office/powerpoint/2019/9/main/command">
                <pc:docMk/>
                <pc:sldMk cId="194343819" sldId="327"/>
                <pc2:cmMk id="{765DBB77-E53B-42B4-8217-D860B47E0401}"/>
              </pc2:cmMkLst>
            </pc226:cmChg>
          </p:ext>
        </pc:extLst>
      </pc:sldChg>
      <pc:sldChg chg="add del">
        <pc:chgData name="Vangramberen Sam" userId="S::sam.vangramberen@vlaanderen.be::7a47b92a-5806-457e-95cf-4f817b9e146b" providerId="AD" clId="Web-{8C5DBE1B-7F67-038C-E893-33EB9A473581}" dt="2024-02-27T13:53:05.032" v="293"/>
        <pc:sldMkLst>
          <pc:docMk/>
          <pc:sldMk cId="807834075" sldId="328"/>
        </pc:sldMkLst>
      </pc:sldChg>
      <pc:sldChg chg="add del">
        <pc:chgData name="Vangramberen Sam" userId="S::sam.vangramberen@vlaanderen.be::7a47b92a-5806-457e-95cf-4f817b9e146b" providerId="AD" clId="Web-{8C5DBE1B-7F67-038C-E893-33EB9A473581}" dt="2024-02-27T13:52:51.828" v="291"/>
        <pc:sldMkLst>
          <pc:docMk/>
          <pc:sldMk cId="1038534099" sldId="328"/>
        </pc:sldMkLst>
      </pc:sldChg>
      <pc:sldChg chg="add">
        <pc:chgData name="Vangramberen Sam" userId="S::sam.vangramberen@vlaanderen.be::7a47b92a-5806-457e-95cf-4f817b9e146b" providerId="AD" clId="Web-{8C5DBE1B-7F67-038C-E893-33EB9A473581}" dt="2024-02-27T13:53:17.907" v="294"/>
        <pc:sldMkLst>
          <pc:docMk/>
          <pc:sldMk cId="1136633667" sldId="328"/>
        </pc:sldMkLst>
      </pc:sldChg>
      <pc:sldChg chg="add">
        <pc:chgData name="Vangramberen Sam" userId="S::sam.vangramberen@vlaanderen.be::7a47b92a-5806-457e-95cf-4f817b9e146b" providerId="AD" clId="Web-{8C5DBE1B-7F67-038C-E893-33EB9A473581}" dt="2024-02-27T13:53:18.157" v="295"/>
        <pc:sldMkLst>
          <pc:docMk/>
          <pc:sldMk cId="3984308609" sldId="329"/>
        </pc:sldMkLst>
      </pc:sldChg>
      <pc:sldChg chg="add">
        <pc:chgData name="Vangramberen Sam" userId="S::sam.vangramberen@vlaanderen.be::7a47b92a-5806-457e-95cf-4f817b9e146b" providerId="AD" clId="Web-{8C5DBE1B-7F67-038C-E893-33EB9A473581}" dt="2024-02-27T13:53:18.376" v="296"/>
        <pc:sldMkLst>
          <pc:docMk/>
          <pc:sldMk cId="2432428158" sldId="330"/>
        </pc:sldMkLst>
      </pc:sldChg>
      <pc:sldChg chg="add">
        <pc:chgData name="Vangramberen Sam" userId="S::sam.vangramberen@vlaanderen.be::7a47b92a-5806-457e-95cf-4f817b9e146b" providerId="AD" clId="Web-{8C5DBE1B-7F67-038C-E893-33EB9A473581}" dt="2024-02-27T13:53:20.751" v="297"/>
        <pc:sldMkLst>
          <pc:docMk/>
          <pc:sldMk cId="1886868343" sldId="331"/>
        </pc:sldMkLst>
      </pc:sldChg>
      <pc:sldChg chg="add del">
        <pc:chgData name="Vangramberen Sam" userId="S::sam.vangramberen@vlaanderen.be::7a47b92a-5806-457e-95cf-4f817b9e146b" providerId="AD" clId="Web-{8C5DBE1B-7F67-038C-E893-33EB9A473581}" dt="2024-02-27T14:02:35.307" v="452"/>
        <pc:sldMkLst>
          <pc:docMk/>
          <pc:sldMk cId="2842686386" sldId="332"/>
        </pc:sldMkLst>
      </pc:sldChg>
      <pc:sldChg chg="modSp add">
        <pc:chgData name="Vangramberen Sam" userId="S::sam.vangramberen@vlaanderen.be::7a47b92a-5806-457e-95cf-4f817b9e146b" providerId="AD" clId="Web-{8C5DBE1B-7F67-038C-E893-33EB9A473581}" dt="2024-02-27T14:14:13.537" v="456" actId="20577"/>
        <pc:sldMkLst>
          <pc:docMk/>
          <pc:sldMk cId="3504816368" sldId="332"/>
        </pc:sldMkLst>
        <pc:spChg chg="mod">
          <ac:chgData name="Vangramberen Sam" userId="S::sam.vangramberen@vlaanderen.be::7a47b92a-5806-457e-95cf-4f817b9e146b" providerId="AD" clId="Web-{8C5DBE1B-7F67-038C-E893-33EB9A473581}" dt="2024-02-27T14:14:13.537" v="456" actId="20577"/>
          <ac:spMkLst>
            <pc:docMk/>
            <pc:sldMk cId="3504816368" sldId="332"/>
            <ac:spMk id="586" creationId="{00000000-0000-0000-0000-000000000000}"/>
          </ac:spMkLst>
        </pc:spChg>
      </pc:sldChg>
      <pc:sldChg chg="add">
        <pc:chgData name="Vangramberen Sam" userId="S::sam.vangramberen@vlaanderen.be::7a47b92a-5806-457e-95cf-4f817b9e146b" providerId="AD" clId="Web-{8C5DBE1B-7F67-038C-E893-33EB9A473581}" dt="2024-02-27T14:15:47.070" v="477"/>
        <pc:sldMkLst>
          <pc:docMk/>
          <pc:sldMk cId="933772550" sldId="333"/>
        </pc:sldMkLst>
      </pc:sldChg>
      <pc:sldChg chg="add del">
        <pc:chgData name="Vangramberen Sam" userId="S::sam.vangramberen@vlaanderen.be::7a47b92a-5806-457e-95cf-4f817b9e146b" providerId="AD" clId="Web-{8C5DBE1B-7F67-038C-E893-33EB9A473581}" dt="2024-02-27T14:02:35.291" v="451"/>
        <pc:sldMkLst>
          <pc:docMk/>
          <pc:sldMk cId="1613231194" sldId="333"/>
        </pc:sldMkLst>
      </pc:sldChg>
      <pc:sldChg chg="add del">
        <pc:chgData name="Vangramberen Sam" userId="S::sam.vangramberen@vlaanderen.be::7a47b92a-5806-457e-95cf-4f817b9e146b" providerId="AD" clId="Web-{8C5DBE1B-7F67-038C-E893-33EB9A473581}" dt="2024-02-27T14:02:35.291" v="450"/>
        <pc:sldMkLst>
          <pc:docMk/>
          <pc:sldMk cId="2726760180" sldId="334"/>
        </pc:sldMkLst>
      </pc:sldChg>
      <pc:sldChg chg="modSp add addCm">
        <pc:chgData name="Vangramberen Sam" userId="S::sam.vangramberen@vlaanderen.be::7a47b92a-5806-457e-95cf-4f817b9e146b" providerId="AD" clId="Web-{8C5DBE1B-7F67-038C-E893-33EB9A473581}" dt="2024-02-27T14:16:33.352" v="489" actId="20577"/>
        <pc:sldMkLst>
          <pc:docMk/>
          <pc:sldMk cId="3035251493" sldId="334"/>
        </pc:sldMkLst>
        <pc:spChg chg="mod">
          <ac:chgData name="Vangramberen Sam" userId="S::sam.vangramberen@vlaanderen.be::7a47b92a-5806-457e-95cf-4f817b9e146b" providerId="AD" clId="Web-{8C5DBE1B-7F67-038C-E893-33EB9A473581}" dt="2024-02-27T14:16:33.352" v="489" actId="20577"/>
          <ac:spMkLst>
            <pc:docMk/>
            <pc:sldMk cId="3035251493" sldId="334"/>
            <ac:spMk id="746" creationId="{00000000-0000-0000-0000-000000000000}"/>
          </ac:spMkLst>
        </pc:spChg>
        <pc:spChg chg="mod">
          <ac:chgData name="Vangramberen Sam" userId="S::sam.vangramberen@vlaanderen.be::7a47b92a-5806-457e-95cf-4f817b9e146b" providerId="AD" clId="Web-{8C5DBE1B-7F67-038C-E893-33EB9A473581}" dt="2024-02-27T14:16:05.492" v="481" actId="1076"/>
          <ac:spMkLst>
            <pc:docMk/>
            <pc:sldMk cId="3035251493" sldId="334"/>
            <ac:spMk id="747" creationId="{00000000-0000-0000-0000-000000000000}"/>
          </ac:spMkLst>
        </pc:spChg>
        <pc:spChg chg="mod">
          <ac:chgData name="Vangramberen Sam" userId="S::sam.vangramberen@vlaanderen.be::7a47b92a-5806-457e-95cf-4f817b9e146b" providerId="AD" clId="Web-{8C5DBE1B-7F67-038C-E893-33EB9A473581}" dt="2024-02-27T14:16:05.508" v="482" actId="1076"/>
          <ac:spMkLst>
            <pc:docMk/>
            <pc:sldMk cId="3035251493" sldId="334"/>
            <ac:spMk id="748" creationId="{00000000-0000-0000-0000-000000000000}"/>
          </ac:spMkLst>
        </pc:spChg>
        <pc:extLst>
          <p:ext xmlns:p="http://schemas.openxmlformats.org/presentationml/2006/main" uri="{D6D511B9-2390-475A-947B-AFAB55BFBCF1}">
            <pc226:cmChg xmlns:pc226="http://schemas.microsoft.com/office/powerpoint/2022/06/main/command" chg="add">
              <pc226:chgData name="Vangramberen Sam" userId="S::sam.vangramberen@vlaanderen.be::7a47b92a-5806-457e-95cf-4f817b9e146b" providerId="AD" clId="Web-{8C5DBE1B-7F67-038C-E893-33EB9A473581}" dt="2024-02-27T14:16:32.899" v="488"/>
              <pc2:cmMkLst xmlns:pc2="http://schemas.microsoft.com/office/powerpoint/2019/9/main/command">
                <pc:docMk/>
                <pc:sldMk cId="3035251493" sldId="334"/>
                <pc2:cmMk id="{95580B60-8C93-4574-8451-F6D52350D985}"/>
              </pc2:cmMkLst>
            </pc226:cmChg>
          </p:ext>
        </pc:extLst>
      </pc:sldChg>
      <pc:sldChg chg="add del">
        <pc:chgData name="Vangramberen Sam" userId="S::sam.vangramberen@vlaanderen.be::7a47b92a-5806-457e-95cf-4f817b9e146b" providerId="AD" clId="Web-{8C5DBE1B-7F67-038C-E893-33EB9A473581}" dt="2024-02-27T14:02:35.291" v="449"/>
        <pc:sldMkLst>
          <pc:docMk/>
          <pc:sldMk cId="802153011" sldId="335"/>
        </pc:sldMkLst>
      </pc:sldChg>
    </pc:docChg>
  </pc:docChgLst>
  <pc:docChgLst>
    <pc:chgData name="Vangramberen Sam" userId="S::sam.vangramberen@vlaanderen.be::7a47b92a-5806-457e-95cf-4f817b9e146b" providerId="AD" clId="Web-{1A0FA3A7-AC72-F87C-DB8F-E502F3A1DA19}"/>
    <pc:docChg chg="addSld modSld">
      <pc:chgData name="Vangramberen Sam" userId="S::sam.vangramberen@vlaanderen.be::7a47b92a-5806-457e-95cf-4f817b9e146b" providerId="AD" clId="Web-{1A0FA3A7-AC72-F87C-DB8F-E502F3A1DA19}" dt="2024-03-05T16:20:20.236" v="2" actId="20577"/>
      <pc:docMkLst>
        <pc:docMk/>
      </pc:docMkLst>
      <pc:sldChg chg="modSp">
        <pc:chgData name="Vangramberen Sam" userId="S::sam.vangramberen@vlaanderen.be::7a47b92a-5806-457e-95cf-4f817b9e146b" providerId="AD" clId="Web-{1A0FA3A7-AC72-F87C-DB8F-E502F3A1DA19}" dt="2024-03-05T16:20:20.236" v="2" actId="20577"/>
        <pc:sldMkLst>
          <pc:docMk/>
          <pc:sldMk cId="0" sldId="306"/>
        </pc:sldMkLst>
        <pc:spChg chg="mod">
          <ac:chgData name="Vangramberen Sam" userId="S::sam.vangramberen@vlaanderen.be::7a47b92a-5806-457e-95cf-4f817b9e146b" providerId="AD" clId="Web-{1A0FA3A7-AC72-F87C-DB8F-E502F3A1DA19}" dt="2024-03-05T16:20:20.236" v="2" actId="20577"/>
          <ac:spMkLst>
            <pc:docMk/>
            <pc:sldMk cId="0" sldId="306"/>
            <ac:spMk id="792" creationId="{00000000-0000-0000-0000-000000000000}"/>
          </ac:spMkLst>
        </pc:spChg>
      </pc:sldChg>
      <pc:sldChg chg="addSp modSp new">
        <pc:chgData name="Vangramberen Sam" userId="S::sam.vangramberen@vlaanderen.be::7a47b92a-5806-457e-95cf-4f817b9e146b" providerId="AD" clId="Web-{1A0FA3A7-AC72-F87C-DB8F-E502F3A1DA19}" dt="2024-03-05T12:56:26.178" v="1"/>
        <pc:sldMkLst>
          <pc:docMk/>
          <pc:sldMk cId="2626147595" sldId="345"/>
        </pc:sldMkLst>
        <pc:picChg chg="add mod">
          <ac:chgData name="Vangramberen Sam" userId="S::sam.vangramberen@vlaanderen.be::7a47b92a-5806-457e-95cf-4f817b9e146b" providerId="AD" clId="Web-{1A0FA3A7-AC72-F87C-DB8F-E502F3A1DA19}" dt="2024-03-05T12:56:26.178" v="1"/>
          <ac:picMkLst>
            <pc:docMk/>
            <pc:sldMk cId="2626147595" sldId="345"/>
            <ac:picMk id="2" creationId="{024D8B11-4C16-6352-8B6D-5A93671E8562}"/>
          </ac:picMkLst>
        </pc:picChg>
      </pc:sldChg>
    </pc:docChg>
  </pc:docChgLst>
  <pc:docChgLst>
    <pc:chgData name="Vangramberen Sam" userId="S::sam.vangramberen@vlaanderen.be::7a47b92a-5806-457e-95cf-4f817b9e146b" providerId="AD" clId="Web-{5ECC82CA-5BD8-719F-CD71-8FB9344A022A}"/>
    <pc:docChg chg="">
      <pc:chgData name="Vangramberen Sam" userId="S::sam.vangramberen@vlaanderen.be::7a47b92a-5806-457e-95cf-4f817b9e146b" providerId="AD" clId="Web-{5ECC82CA-5BD8-719F-CD71-8FB9344A022A}" dt="2024-04-12T08:33:56.346" v="0"/>
      <pc:docMkLst>
        <pc:docMk/>
      </pc:docMkLst>
      <pc:sldChg chg="delCm">
        <pc:chgData name="Vangramberen Sam" userId="S::sam.vangramberen@vlaanderen.be::7a47b92a-5806-457e-95cf-4f817b9e146b" providerId="AD" clId="Web-{5ECC82CA-5BD8-719F-CD71-8FB9344A022A}" dt="2024-04-12T08:33:56.346" v="0"/>
        <pc:sldMkLst>
          <pc:docMk/>
          <pc:sldMk cId="4276465767" sldId="371"/>
        </pc:sldMkLst>
        <pc:extLst>
          <p:ext xmlns:p="http://schemas.openxmlformats.org/presentationml/2006/main" uri="{D6D511B9-2390-475A-947B-AFAB55BFBCF1}">
            <pc226:cmChg xmlns:pc226="http://schemas.microsoft.com/office/powerpoint/2022/06/main/command" chg="del">
              <pc226:chgData name="Vangramberen Sam" userId="S::sam.vangramberen@vlaanderen.be::7a47b92a-5806-457e-95cf-4f817b9e146b" providerId="AD" clId="Web-{5ECC82CA-5BD8-719F-CD71-8FB9344A022A}" dt="2024-04-12T08:33:56.346" v="0"/>
              <pc2:cmMkLst xmlns:pc2="http://schemas.microsoft.com/office/powerpoint/2019/9/main/command">
                <pc:docMk/>
                <pc:sldMk cId="4276465767" sldId="371"/>
                <pc2:cmMk id="{9BBE337D-442C-4EFA-B972-BC67BF57D321}"/>
              </pc2:cmMkLst>
            </pc226:cmChg>
          </p:ext>
        </pc:extLst>
      </pc:sldChg>
    </pc:docChg>
  </pc:docChgLst>
</pc:chgInfo>
</file>

<file path=ppt/comments/modernComment_180_F5153E28.xml><?xml version="1.0" encoding="utf-8"?>
<p188:cmLst xmlns:a="http://schemas.openxmlformats.org/drawingml/2006/main" xmlns:r="http://schemas.openxmlformats.org/officeDocument/2006/relationships" xmlns:p188="http://schemas.microsoft.com/office/powerpoint/2018/8/main">
  <p188:cm id="{77581077-E273-479C-9774-08441425115B}" authorId="{F12FA8E9-C86C-34FC-EE8C-D515C0139695}" created="2024-03-27T15:47:20.327">
    <pc:sldMkLst xmlns:pc="http://schemas.microsoft.com/office/powerpoint/2013/main/command">
      <pc:docMk/>
      <pc:sldMk cId="4111810088" sldId="384"/>
    </pc:sldMkLst>
    <p188:txBody>
      <a:bodyPr/>
      <a:lstStyle/>
      <a:p>
        <a:r>
          <a:rPr lang="en-US"/>
          <a:t>Zoals je in volgende slides kan zien werd er vertrokken van het high level diagram en dan aanuidingen geven van wat er is gewijzigd of welke aanpassingen zijn doorgevoerd of willen we doorvoeren en wat zijn de verschillende alternatieven 
Dus we kunnen onze user stories hergebruiken (ook mss aanpassen zodat ze wat meer generieker zijn?) en dan zo de aanpassingen duidelijk maken hierop 
@min oo </a:t>
        </a:r>
      </a:p>
    </p188:txBody>
  </p188:cm>
</p188:cmLst>
</file>

<file path=ppt/comments/modernComment_18E_3AB617D2.xml><?xml version="1.0" encoding="utf-8"?>
<p188:cmLst xmlns:a="http://schemas.openxmlformats.org/drawingml/2006/main" xmlns:r="http://schemas.openxmlformats.org/officeDocument/2006/relationships" xmlns:p188="http://schemas.microsoft.com/office/powerpoint/2018/8/main">
  <p188:cm id="{5E20EEA9-26B3-49E8-A05E-E5798C914216}" authorId="{ED31B07F-721C-4239-82AC-44FD1497EB3F}" created="2024-03-13T09:26:06.302">
    <ac:deMkLst xmlns:ac="http://schemas.microsoft.com/office/drawing/2013/main/command">
      <pc:docMk xmlns:pc="http://schemas.microsoft.com/office/powerpoint/2013/main/command"/>
      <pc:sldMk xmlns:pc="http://schemas.microsoft.com/office/powerpoint/2013/main/command" cId="0" sldId="281"/>
      <ac:spMk id="451" creationId="{00000000-0000-0000-0000-000000000000}"/>
    </ac:deMkLst>
    <p188:txBody>
      <a:bodyPr/>
      <a:lstStyle/>
      <a:p>
        <a:r>
          <a:rPr lang="en-US"/>
          <a:t>inclusief attesten scholieren middelbaar</a:t>
        </a:r>
      </a:p>
    </p188:txBody>
    <p188:extLst>
      <p:ext xmlns:p="http://schemas.openxmlformats.org/presentationml/2006/main" uri="{57CB4572-C831-44C2-8A1C-0ADB6CCDFE69}">
        <p223:reactions xmlns:p223="http://schemas.microsoft.com/office/powerpoint/2022/03/main">
          <p223:rxn type="👍">
            <p223:instance time="2024-04-12T11:47:38.306" authorId="{F12FA8E9-C86C-34FC-EE8C-D515C0139695}"/>
          </p223:rxn>
        </p223:reactions>
      </p:ext>
    </p188:extLst>
  </p188:cm>
</p188:cmLst>
</file>

<file path=ppt/comments/modernComment_197_E5B34D6F.xml><?xml version="1.0" encoding="utf-8"?>
<p188:cmLst xmlns:a="http://schemas.openxmlformats.org/drawingml/2006/main" xmlns:r="http://schemas.openxmlformats.org/officeDocument/2006/relationships" xmlns:p188="http://schemas.microsoft.com/office/powerpoint/2018/8/main">
  <p188:cm id="{D7CC4425-D4A5-4DD5-A925-0F9C312D1E5F}" authorId="{F12FA8E9-C86C-34FC-EE8C-D515C0139695}" created="2024-03-18T14:18:41.872">
    <pc:sldMkLst xmlns:pc="http://schemas.microsoft.com/office/powerpoint/2013/main/command">
      <pc:docMk/>
      <pc:sldMk cId="3853733231" sldId="396"/>
    </pc:sldMkLst>
    <p188:replyLst>
      <p188:reply id="{D9CFFBB0-A817-4387-9A91-1CDD2AC71351}" authorId="{F12FA8E9-C86C-34FC-EE8C-D515C0139695}" created="2024-03-18T14:19:23.842">
        <p188:txBody>
          <a:bodyPr/>
          <a:lstStyle/>
          <a:p>
            <a:r>
              <a:rPr lang="en-US"/>
              <a:t>optie aanbieden en feedback vragen</a:t>
            </a:r>
          </a:p>
        </p188:txBody>
      </p188:reply>
    </p188:replyLst>
    <p188:txBody>
      <a:bodyPr/>
      <a:lstStyle/>
      <a:p>
        <a:r>
          <a:rPr lang="en-US"/>
          <a:t>vraag werkgroep: Wat is het verschil tussen studentenkaart, inschrijvingsbewijs, uitschrijvigsbewijs in context van een 'leercredential'?</a:t>
        </a:r>
      </a:p>
    </p188:txBody>
  </p188:cm>
</p188:cmLst>
</file>

<file path=ppt/comments/modernComment_1A3_F52813B8.xml><?xml version="1.0" encoding="utf-8"?>
<p188:cmLst xmlns:a="http://schemas.openxmlformats.org/drawingml/2006/main" xmlns:r="http://schemas.openxmlformats.org/officeDocument/2006/relationships" xmlns:p188="http://schemas.microsoft.com/office/powerpoint/2018/8/main">
  <p188:cm id="{01288CA2-D65B-4771-A34A-6F3CC0F1C21D}" authorId="{F12FA8E9-C86C-34FC-EE8C-D515C0139695}" created="2024-03-18T14:14:01.146">
    <pc:sldMkLst xmlns:pc="http://schemas.microsoft.com/office/powerpoint/2013/main/command">
      <pc:docMk/>
      <pc:sldMk cId="4113044408" sldId="373"/>
    </pc:sldMkLst>
    <p188:txBody>
      <a:bodyPr/>
      <a:lstStyle/>
      <a:p>
        <a:r>
          <a:rPr lang="en-US"/>
          <a:t>nog eens voor de duidelijkheid herhalen 
Alice is een student bij X</a:t>
        </a:r>
      </a:p>
    </p188:txBody>
  </p188:cm>
  <p188:cm id="{42FED258-022E-42AB-891F-CAA63D40317A}" authorId="{F12FA8E9-C86C-34FC-EE8C-D515C0139695}" created="2024-03-18T14:14:48.975">
    <pc:sldMkLst xmlns:pc="http://schemas.microsoft.com/office/powerpoint/2013/main/command">
      <pc:docMk/>
      <pc:sldMk cId="4113044408" sldId="373"/>
    </pc:sldMkLst>
    <p188:txBody>
      <a:bodyPr/>
      <a:lstStyle/>
      <a:p>
        <a:r>
          <a:rPr lang="en-US"/>
          <a:t>concreet maken, KUL bv</a:t>
        </a:r>
      </a:p>
    </p188:txBody>
  </p188:cm>
</p188:cmLst>
</file>

<file path=ppt/comments/modernComment_1AA_C7EBDD40.xml><?xml version="1.0" encoding="utf-8"?>
<p188:cmLst xmlns:a="http://schemas.openxmlformats.org/drawingml/2006/main" xmlns:r="http://schemas.openxmlformats.org/officeDocument/2006/relationships" xmlns:p188="http://schemas.microsoft.com/office/powerpoint/2018/8/main">
  <p188:cm id="{21B71ADE-BB7F-409F-9CDD-D6BBB906F739}" authorId="{F12FA8E9-C86C-34FC-EE8C-D515C0139695}" created="2024-04-15T11:49:36.407">
    <pc:sldMkLst xmlns:pc="http://schemas.microsoft.com/office/powerpoint/2013/main/command">
      <pc:docMk/>
      <pc:sldMk cId="3354123584" sldId="426"/>
    </pc:sldMkLst>
    <p188:txBody>
      <a:bodyPr/>
      <a:lstStyle/>
      <a:p>
        <a:r>
          <a:rPr lang="en-US"/>
          <a:t>Moet nationaliteit ook niet specifiek er bij?</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Liesbeth</a:t>
            </a:r>
            <a:endParaRPr/>
          </a:p>
        </p:txBody>
      </p:sp>
      <p:sp>
        <p:nvSpPr>
          <p:cNvPr id="213" name="Google Shape;2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6b00870f9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286b00870f9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966c4f14f9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Louise</a:t>
            </a:r>
            <a:endParaRPr>
              <a:solidFill>
                <a:srgbClr val="373636"/>
              </a:solidFill>
            </a:endParaRPr>
          </a:p>
        </p:txBody>
      </p:sp>
      <p:sp>
        <p:nvSpPr>
          <p:cNvPr id="783" name="Google Shape;783;g2966c4f14f9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966c4f14f9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966c4f14f9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Na de vorige werkgroep zijn we begonnen met het analyseren van jullie input: alle suggesties om concepten of attributen toe te voegen, links te leggen die er nog niet inzitten en onduidelijkheden weg te werken</a:t>
            </a:r>
            <a:endParaRPr/>
          </a:p>
          <a:p>
            <a:pPr marL="0" lvl="0" indent="0" algn="l" rtl="0">
              <a:spcBef>
                <a:spcPts val="0"/>
              </a:spcBef>
              <a:spcAft>
                <a:spcPts val="0"/>
              </a:spcAft>
              <a:buNone/>
            </a:pPr>
            <a:r>
              <a:rPr lang="nl-BE"/>
              <a:t>We hebben samen met een semantisch expert ook in detail naar enkele datavoorbeelden gekeken en samen nagedacht over hoe het model uitgebreid moest worden om deze nog beter te kunnen beschrijven</a:t>
            </a:r>
            <a:endParaRPr/>
          </a:p>
          <a:p>
            <a:pPr marL="0" lvl="0" indent="0" algn="l" rtl="0">
              <a:spcBef>
                <a:spcPts val="0"/>
              </a:spcBef>
              <a:spcAft>
                <a:spcPts val="0"/>
              </a:spcAft>
              <a:buNone/>
            </a:pPr>
            <a:r>
              <a:rPr lang="nl-BE"/>
              <a:t>We hebben ook met collega analisten die datastandaarden maken op Europees niveau overlegd </a:t>
            </a:r>
            <a:endParaRPr/>
          </a:p>
          <a:p>
            <a:pPr marL="0" lvl="0" indent="0" algn="l" rtl="0">
              <a:spcBef>
                <a:spcPts val="0"/>
              </a:spcBef>
              <a:spcAft>
                <a:spcPts val="0"/>
              </a:spcAft>
              <a:buNone/>
            </a:pPr>
            <a:r>
              <a:rPr lang="nl-BE"/>
              <a:t>En hebben tot slot het model kunnen updaten, en daar ga ik jullie nu even door loodsen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966c4f14f9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2966c4f14f9_0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BE"/>
              <a:t>Hier is een heel beknopt overzicht van de soorten wijzigingen die we hebben gedaan, met betrekking tot klassen, relaties, attributen, codelijsten of enumeraties en datatypes</a:t>
            </a:r>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572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63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86b00870f9_1_1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286b00870f9_1_1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5540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990f6a355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990f6a355a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Hier is een overzicht van alle enumeraties of codelijsten die we momenteel al hebben uitgewerkt</a:t>
            </a:r>
            <a:endParaRPr/>
          </a:p>
          <a:p>
            <a:pPr marL="0" lvl="0" indent="0" algn="l" rtl="0">
              <a:lnSpc>
                <a:spcPct val="100000"/>
              </a:lnSpc>
              <a:spcBef>
                <a:spcPts val="0"/>
              </a:spcBef>
              <a:spcAft>
                <a:spcPts val="0"/>
              </a:spcAft>
              <a:buSzPts val="1100"/>
              <a:buNone/>
            </a:pPr>
            <a:r>
              <a:rPr lang="nl-BE"/>
              <a:t>Het transactietype verwijst naar een fysieke of online transactie.</a:t>
            </a:r>
            <a:endParaRPr/>
          </a:p>
          <a:p>
            <a:pPr marL="0" lvl="0" indent="0" algn="l" rtl="0">
              <a:lnSpc>
                <a:spcPct val="100000"/>
              </a:lnSpc>
              <a:spcBef>
                <a:spcPts val="0"/>
              </a:spcBef>
              <a:spcAft>
                <a:spcPts val="0"/>
              </a:spcAft>
              <a:buSzPts val="1100"/>
              <a:buNone/>
            </a:pPr>
            <a:r>
              <a:rPr lang="nl-BE"/>
              <a:t>De betaalmethodetypes hebben we uitgebreid met maaltijdcheques en ecocheques.</a:t>
            </a:r>
            <a:endParaRPr/>
          </a:p>
          <a:p>
            <a:pPr marL="0" lvl="0" indent="0" algn="l" rtl="0">
              <a:lnSpc>
                <a:spcPct val="100000"/>
              </a:lnSpc>
              <a:spcBef>
                <a:spcPts val="0"/>
              </a:spcBef>
              <a:spcAft>
                <a:spcPts val="0"/>
              </a:spcAft>
              <a:buSzPts val="1100"/>
              <a:buNone/>
            </a:pPr>
            <a:r>
              <a:rPr lang="nl-BE"/>
              <a:t>De enumeratie voor bezoekersprofieltype is nog steeds dezelfde als vorige keer, gebaseerd op het definitiehandboek drukte in de stad</a:t>
            </a:r>
            <a:endParaRPr/>
          </a:p>
          <a:p>
            <a:pPr marL="0" lvl="0" indent="0" algn="l" rtl="0">
              <a:lnSpc>
                <a:spcPct val="100000"/>
              </a:lnSpc>
              <a:spcBef>
                <a:spcPts val="0"/>
              </a:spcBef>
              <a:spcAft>
                <a:spcPts val="0"/>
              </a:spcAft>
              <a:buSzPts val="1100"/>
              <a:buNone/>
            </a:pPr>
            <a:r>
              <a:rPr lang="nl-BE"/>
              <a:t>Voor het druktekenmerk, wat we aan het meten zijn, hebben we voorlopig aantal bezoekers, aantal unieke bezoekers en verblijftijd opgenomen. We zullen straks zeker ook de kans geven om na te denken of hier nog zaken aan toegevoegd moeten worden.</a:t>
            </a:r>
            <a:endParaRPr/>
          </a:p>
          <a:p>
            <a:pPr marL="0" lvl="0" indent="0" algn="l" rtl="0">
              <a:lnSpc>
                <a:spcPct val="100000"/>
              </a:lnSpc>
              <a:spcBef>
                <a:spcPts val="0"/>
              </a:spcBef>
              <a:spcAft>
                <a:spcPts val="0"/>
              </a:spcAft>
              <a:buSzPts val="1100"/>
              <a:buNone/>
            </a:pPr>
            <a:r>
              <a:rPr lang="nl-BE"/>
              <a:t>En tot slot zie je hier het verschil nog tussen wat onder parameter, gebeurtenis en activiteit valt.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990f6a355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990f6a355a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Hier is een overzicht van alle enumeraties of codelijsten die we momenteel al hebben uitgewerkt</a:t>
            </a:r>
            <a:endParaRPr/>
          </a:p>
          <a:p>
            <a:pPr marL="0" lvl="0" indent="0" algn="l" rtl="0">
              <a:lnSpc>
                <a:spcPct val="100000"/>
              </a:lnSpc>
              <a:spcBef>
                <a:spcPts val="0"/>
              </a:spcBef>
              <a:spcAft>
                <a:spcPts val="0"/>
              </a:spcAft>
              <a:buSzPts val="1100"/>
              <a:buNone/>
            </a:pPr>
            <a:r>
              <a:rPr lang="nl-BE"/>
              <a:t>Het transactietype verwijst naar een fysieke of online transactie.</a:t>
            </a:r>
            <a:endParaRPr/>
          </a:p>
          <a:p>
            <a:pPr marL="0" lvl="0" indent="0" algn="l" rtl="0">
              <a:lnSpc>
                <a:spcPct val="100000"/>
              </a:lnSpc>
              <a:spcBef>
                <a:spcPts val="0"/>
              </a:spcBef>
              <a:spcAft>
                <a:spcPts val="0"/>
              </a:spcAft>
              <a:buSzPts val="1100"/>
              <a:buNone/>
            </a:pPr>
            <a:r>
              <a:rPr lang="nl-BE"/>
              <a:t>De betaalmethodetypes hebben we uitgebreid met maaltijdcheques en ecocheques.</a:t>
            </a:r>
            <a:endParaRPr/>
          </a:p>
          <a:p>
            <a:pPr marL="0" lvl="0" indent="0" algn="l" rtl="0">
              <a:lnSpc>
                <a:spcPct val="100000"/>
              </a:lnSpc>
              <a:spcBef>
                <a:spcPts val="0"/>
              </a:spcBef>
              <a:spcAft>
                <a:spcPts val="0"/>
              </a:spcAft>
              <a:buSzPts val="1100"/>
              <a:buNone/>
            </a:pPr>
            <a:r>
              <a:rPr lang="nl-BE"/>
              <a:t>De enumeratie voor bezoekersprofieltype is nog steeds dezelfde als vorige keer, gebaseerd op het definitiehandboek drukte in de stad</a:t>
            </a:r>
            <a:endParaRPr/>
          </a:p>
          <a:p>
            <a:pPr marL="0" lvl="0" indent="0" algn="l" rtl="0">
              <a:lnSpc>
                <a:spcPct val="100000"/>
              </a:lnSpc>
              <a:spcBef>
                <a:spcPts val="0"/>
              </a:spcBef>
              <a:spcAft>
                <a:spcPts val="0"/>
              </a:spcAft>
              <a:buSzPts val="1100"/>
              <a:buNone/>
            </a:pPr>
            <a:r>
              <a:rPr lang="nl-BE"/>
              <a:t>Voor het druktekenmerk, wat we aan het meten zijn, hebben we voorlopig aantal bezoekers, aantal unieke bezoekers en verblijftijd opgenomen. We zullen straks zeker ook de kans geven om na te denken of hier nog zaken aan toegevoegd moeten worden.</a:t>
            </a:r>
            <a:endParaRPr/>
          </a:p>
          <a:p>
            <a:pPr marL="0" lvl="0" indent="0" algn="l" rtl="0">
              <a:lnSpc>
                <a:spcPct val="100000"/>
              </a:lnSpc>
              <a:spcBef>
                <a:spcPts val="0"/>
              </a:spcBef>
              <a:spcAft>
                <a:spcPts val="0"/>
              </a:spcAft>
              <a:buSzPts val="1100"/>
              <a:buNone/>
            </a:pPr>
            <a:r>
              <a:rPr lang="nl-BE"/>
              <a:t>En tot slot zie je hier het verschil nog tussen wat onder parameter, gebeurtenis en activiteit valt. </a:t>
            </a:r>
            <a:endParaRPr/>
          </a:p>
        </p:txBody>
      </p:sp>
    </p:spTree>
    <p:extLst>
      <p:ext uri="{BB962C8B-B14F-4D97-AF65-F5344CB8AC3E}">
        <p14:creationId xmlns:p14="http://schemas.microsoft.com/office/powerpoint/2010/main" val="2109580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https://app.mural.co/t/beadvtc7549/m/beadvtc7549/1712907477446/7e56972b065e8cbff5d6885caf3dcfecfe62a492?sender=u64c795dc6570606bd9828604</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510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
        <p:nvSpPr>
          <p:cNvPr id="176" name="Google Shape;1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4c449727f2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g24c449727f2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4c449727f2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g24c449727f2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5320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4c449727f2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g24c449727f2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3472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4c449727f2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g24c449727f2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971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4c449727f2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4" name="Google Shape;2434;g24c449727f2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0719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https://app.mural.co/t/beadvtc7549/m/beadvtc7549/1712907477446/7e56972b065e8cbff5d6885caf3dcfecfe62a492?sender=u64c795dc6570606bd9828604</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4661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fba70e22c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Nu we een overzicht van alle wijzigingen hebben gehad, herinner ik jullie graag nog eens aan de scoping die we vorige keer ook gepresenteerd hebben</a:t>
            </a:r>
            <a:endParaRPr>
              <a:solidFill>
                <a:srgbClr val="373636"/>
              </a:solidFill>
            </a:endParaRPr>
          </a:p>
        </p:txBody>
      </p:sp>
      <p:sp>
        <p:nvSpPr>
          <p:cNvPr id="1345" name="Google Shape;1345;gfba70e22c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86b00870f9_1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
        <p:nvSpPr>
          <p:cNvPr id="681" name="Google Shape;681;g286b00870f9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86b00870f9_1_1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GB" sz="1400">
                <a:solidFill>
                  <a:schemeClr val="dk1"/>
                </a:solidFill>
              </a:rPr>
              <a:t>Na </a:t>
            </a:r>
            <a:r>
              <a:rPr lang="en-GB" sz="1400" err="1">
                <a:solidFill>
                  <a:schemeClr val="dk1"/>
                </a:solidFill>
              </a:rPr>
              <a:t>elke</a:t>
            </a:r>
            <a:r>
              <a:rPr lang="en-GB" sz="1400">
                <a:solidFill>
                  <a:schemeClr val="dk1"/>
                </a:solidFill>
              </a:rPr>
              <a:t> use case </a:t>
            </a:r>
            <a:r>
              <a:rPr lang="en-GB" sz="1400" err="1">
                <a:solidFill>
                  <a:schemeClr val="dk1"/>
                </a:solidFill>
              </a:rPr>
              <a:t>schakelen</a:t>
            </a:r>
            <a:r>
              <a:rPr lang="en-GB" sz="1400">
                <a:solidFill>
                  <a:schemeClr val="dk1"/>
                </a:solidFill>
              </a:rPr>
              <a:t> we 5min over </a:t>
            </a:r>
            <a:r>
              <a:rPr lang="en-GB" sz="1400" err="1">
                <a:solidFill>
                  <a:schemeClr val="dk1"/>
                </a:solidFill>
              </a:rPr>
              <a:t>naar</a:t>
            </a:r>
            <a:r>
              <a:rPr lang="en-GB" sz="1400">
                <a:solidFill>
                  <a:schemeClr val="dk1"/>
                </a:solidFill>
              </a:rPr>
              <a:t> Mural </a:t>
            </a:r>
            <a:r>
              <a:rPr lang="en-GB" sz="1400" err="1">
                <a:solidFill>
                  <a:schemeClr val="dk1"/>
                </a:solidFill>
              </a:rPr>
              <a:t>voor</a:t>
            </a:r>
            <a:r>
              <a:rPr lang="en-GB" sz="1400">
                <a:solidFill>
                  <a:schemeClr val="dk1"/>
                </a:solidFill>
              </a:rPr>
              <a:t> </a:t>
            </a:r>
            <a:r>
              <a:rPr lang="en-GB" sz="1400" err="1">
                <a:solidFill>
                  <a:schemeClr val="dk1"/>
                </a:solidFill>
              </a:rPr>
              <a:t>uw</a:t>
            </a:r>
            <a:r>
              <a:rPr lang="en-GB" sz="1400">
                <a:solidFill>
                  <a:schemeClr val="dk1"/>
                </a:solidFill>
              </a:rPr>
              <a:t> input.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err="1">
                <a:solidFill>
                  <a:schemeClr val="dk1"/>
                </a:solidFill>
              </a:rPr>
              <a:t>Schrijf</a:t>
            </a:r>
            <a:r>
              <a:rPr lang="en-GB" sz="1400">
                <a:solidFill>
                  <a:schemeClr val="dk1"/>
                </a:solidFill>
              </a:rPr>
              <a:t> </a:t>
            </a:r>
            <a:r>
              <a:rPr lang="en-GB" sz="1400" err="1">
                <a:solidFill>
                  <a:schemeClr val="dk1"/>
                </a:solidFill>
              </a:rPr>
              <a:t>tijdens</a:t>
            </a:r>
            <a:r>
              <a:rPr lang="en-GB" sz="1400">
                <a:solidFill>
                  <a:schemeClr val="dk1"/>
                </a:solidFill>
              </a:rPr>
              <a:t> de use case </a:t>
            </a:r>
            <a:r>
              <a:rPr lang="en-GB" sz="1400" err="1">
                <a:solidFill>
                  <a:schemeClr val="dk1"/>
                </a:solidFill>
              </a:rPr>
              <a:t>uw</a:t>
            </a:r>
            <a:r>
              <a:rPr lang="en-GB" sz="1400">
                <a:solidFill>
                  <a:schemeClr val="dk1"/>
                </a:solidFill>
              </a:rPr>
              <a:t> feedback op om </a:t>
            </a:r>
            <a:r>
              <a:rPr lang="en-GB" sz="1400" err="1">
                <a:solidFill>
                  <a:schemeClr val="dk1"/>
                </a:solidFill>
              </a:rPr>
              <a:t>nadien</a:t>
            </a:r>
            <a:r>
              <a:rPr lang="en-GB" sz="1400">
                <a:solidFill>
                  <a:schemeClr val="dk1"/>
                </a:solidFill>
              </a:rPr>
              <a:t> in de Mural </a:t>
            </a:r>
            <a:r>
              <a:rPr lang="en-GB" sz="1400" err="1">
                <a:solidFill>
                  <a:schemeClr val="dk1"/>
                </a:solidFill>
              </a:rPr>
              <a:t>te</a:t>
            </a:r>
            <a:r>
              <a:rPr lang="en-GB" sz="1400">
                <a:solidFill>
                  <a:schemeClr val="dk1"/>
                </a:solidFill>
              </a:rPr>
              <a:t> </a:t>
            </a:r>
            <a:r>
              <a:rPr lang="en-GB" sz="1400" err="1">
                <a:solidFill>
                  <a:schemeClr val="dk1"/>
                </a:solidFill>
              </a:rPr>
              <a:t>plaatsen</a:t>
            </a:r>
            <a:r>
              <a:rPr lang="en-GB" sz="1400">
                <a:solidFill>
                  <a:schemeClr val="dk1"/>
                </a:solidFill>
              </a:rPr>
              <a:t>.</a:t>
            </a:r>
            <a:endParaRPr sz="1400">
              <a:solidFill>
                <a:schemeClr val="dk1"/>
              </a:solidFill>
            </a:endParaRPr>
          </a:p>
          <a:p>
            <a:pPr marL="914400" lvl="1" indent="-317500" algn="l" rtl="0">
              <a:lnSpc>
                <a:spcPct val="100000"/>
              </a:lnSpc>
              <a:spcBef>
                <a:spcPts val="0"/>
              </a:spcBef>
              <a:spcAft>
                <a:spcPts val="0"/>
              </a:spcAft>
              <a:buClr>
                <a:schemeClr val="dk1"/>
              </a:buClr>
              <a:buSzPts val="1400"/>
              <a:buChar char="○"/>
            </a:pPr>
            <a:r>
              <a:rPr lang="en-GB" sz="1400" err="1">
                <a:solidFill>
                  <a:schemeClr val="dk1"/>
                </a:solidFill>
              </a:rPr>
              <a:t>Tijdens</a:t>
            </a:r>
            <a:r>
              <a:rPr lang="en-GB" sz="1400">
                <a:solidFill>
                  <a:schemeClr val="dk1"/>
                </a:solidFill>
              </a:rPr>
              <a:t> de 5min </a:t>
            </a:r>
            <a:r>
              <a:rPr lang="en-GB" sz="1400" err="1">
                <a:solidFill>
                  <a:schemeClr val="dk1"/>
                </a:solidFill>
              </a:rPr>
              <a:t>zullen</a:t>
            </a:r>
            <a:r>
              <a:rPr lang="en-GB" sz="1400">
                <a:solidFill>
                  <a:schemeClr val="dk1"/>
                </a:solidFill>
              </a:rPr>
              <a:t> </a:t>
            </a:r>
            <a:r>
              <a:rPr lang="en-GB" sz="1400" err="1">
                <a:solidFill>
                  <a:schemeClr val="dk1"/>
                </a:solidFill>
              </a:rPr>
              <a:t>vragen</a:t>
            </a:r>
            <a:r>
              <a:rPr lang="en-GB" sz="1400">
                <a:solidFill>
                  <a:schemeClr val="dk1"/>
                </a:solidFill>
              </a:rPr>
              <a:t> </a:t>
            </a:r>
            <a:r>
              <a:rPr lang="en-GB" sz="1400" err="1">
                <a:solidFill>
                  <a:schemeClr val="dk1"/>
                </a:solidFill>
              </a:rPr>
              <a:t>vanuit</a:t>
            </a:r>
            <a:r>
              <a:rPr lang="en-GB" sz="1400">
                <a:solidFill>
                  <a:schemeClr val="dk1"/>
                </a:solidFill>
              </a:rPr>
              <a:t> de chat </a:t>
            </a:r>
            <a:r>
              <a:rPr lang="en-GB" sz="1400" err="1">
                <a:solidFill>
                  <a:schemeClr val="dk1"/>
                </a:solidFill>
              </a:rPr>
              <a:t>beantwoord</a:t>
            </a:r>
            <a:r>
              <a:rPr lang="en-GB" sz="1400">
                <a:solidFill>
                  <a:schemeClr val="dk1"/>
                </a:solidFill>
              </a:rPr>
              <a:t> </a:t>
            </a:r>
            <a:r>
              <a:rPr lang="en-GB" sz="1400" err="1">
                <a:solidFill>
                  <a:schemeClr val="dk1"/>
                </a:solidFill>
              </a:rPr>
              <a:t>worden</a:t>
            </a:r>
            <a:r>
              <a:rPr lang="en-GB" sz="1400">
                <a:solidFill>
                  <a:schemeClr val="dk1"/>
                </a:solidFill>
              </a:rPr>
              <a:t>.</a:t>
            </a:r>
            <a:endParaRPr>
              <a:solidFill>
                <a:schemeClr val="dk1"/>
              </a:solidFill>
            </a:endParaRPr>
          </a:p>
        </p:txBody>
      </p:sp>
      <p:sp>
        <p:nvSpPr>
          <p:cNvPr id="778" name="Google Shape;778;g286b00870f9_1_1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fa30ed6e57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Yaron</a:t>
            </a:r>
            <a:endParaRPr/>
          </a:p>
        </p:txBody>
      </p:sp>
      <p:sp>
        <p:nvSpPr>
          <p:cNvPr id="721" name="Google Shape;721;gfa30ed6e57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2295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Verschillende</a:t>
            </a:r>
            <a:r>
              <a:rPr lang="en-US">
                <a:latin typeface="Calibri"/>
                <a:cs typeface="Calibri"/>
              </a:rPr>
              <a:t> </a:t>
            </a:r>
            <a:r>
              <a:rPr lang="en-US" err="1">
                <a:latin typeface="Calibri"/>
                <a:cs typeface="Calibri"/>
              </a:rPr>
              <a:t>leerclaims</a:t>
            </a:r>
            <a:r>
              <a:rPr lang="en-US">
                <a:latin typeface="Calibri"/>
                <a:cs typeface="Calibri"/>
              </a:rPr>
              <a:t>/</a:t>
            </a:r>
            <a:r>
              <a:rPr lang="en-US" err="1">
                <a:latin typeface="Calibri"/>
                <a:cs typeface="Calibri"/>
              </a:rPr>
              <a:t>activiteiten</a:t>
            </a:r>
            <a:r>
              <a:rPr lang="en-US">
                <a:latin typeface="Calibri"/>
                <a:cs typeface="Calibri"/>
              </a:rPr>
              <a:t>/</a:t>
            </a:r>
            <a:r>
              <a:rPr lang="en-US" err="1">
                <a:latin typeface="Calibri"/>
                <a:cs typeface="Calibri"/>
              </a:rPr>
              <a:t>programma's</a:t>
            </a:r>
            <a:r>
              <a:rPr lang="en-US">
                <a:latin typeface="Calibri"/>
                <a:cs typeface="Calibri"/>
              </a:rPr>
              <a:t> </a:t>
            </a:r>
            <a:r>
              <a:rPr lang="en-US" err="1">
                <a:latin typeface="Calibri"/>
                <a:cs typeface="Calibri"/>
              </a:rPr>
              <a:t>kunnen</a:t>
            </a:r>
            <a:r>
              <a:rPr lang="en-US">
                <a:latin typeface="Calibri"/>
                <a:cs typeface="Calibri"/>
              </a:rPr>
              <a:t> </a:t>
            </a:r>
            <a:r>
              <a:rPr lang="en-US" err="1">
                <a:latin typeface="Calibri"/>
                <a:cs typeface="Calibri"/>
              </a:rPr>
              <a:t>uitgevoerd</a:t>
            </a:r>
            <a:r>
              <a:rPr lang="en-US">
                <a:latin typeface="Calibri"/>
                <a:cs typeface="Calibri"/>
              </a:rPr>
              <a:t> </a:t>
            </a:r>
            <a:r>
              <a:rPr lang="en-US" err="1">
                <a:latin typeface="Calibri"/>
                <a:cs typeface="Calibri"/>
              </a:rPr>
              <a:t>worden</a:t>
            </a:r>
            <a:r>
              <a:rPr lang="en-US">
                <a:latin typeface="Calibri"/>
                <a:cs typeface="Calibri"/>
              </a:rPr>
              <a:t> door </a:t>
            </a:r>
            <a:r>
              <a:rPr lang="en-US" err="1">
                <a:latin typeface="Calibri"/>
                <a:cs typeface="Calibri"/>
              </a:rPr>
              <a:t>verschillende</a:t>
            </a:r>
            <a:r>
              <a:rPr lang="en-US">
                <a:latin typeface="Calibri"/>
                <a:cs typeface="Calibri"/>
              </a:rPr>
              <a:t> organisaties</a:t>
            </a:r>
          </a:p>
        </p:txBody>
      </p:sp>
    </p:spTree>
    <p:extLst>
      <p:ext uri="{BB962C8B-B14F-4D97-AF65-F5344CB8AC3E}">
        <p14:creationId xmlns:p14="http://schemas.microsoft.com/office/powerpoint/2010/main" val="290753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Leercredentials</a:t>
            </a:r>
          </a:p>
          <a:p>
            <a:pPr>
              <a:buChar char="•"/>
            </a:pPr>
            <a:r>
              <a:rPr lang="en-US">
                <a:latin typeface="Calibri"/>
                <a:cs typeface="Calibri"/>
              </a:rPr>
              <a:t>Student cards </a:t>
            </a:r>
          </a:p>
          <a:p>
            <a:pPr>
              <a:buChar char="•"/>
            </a:pPr>
            <a:r>
              <a:rPr lang="en-US" err="1">
                <a:latin typeface="Calibri"/>
                <a:cs typeface="Calibri"/>
              </a:rPr>
              <a:t>Inschrijvingsbewijs</a:t>
            </a:r>
          </a:p>
          <a:p>
            <a:pPr>
              <a:buChar char="•"/>
            </a:pPr>
            <a:r>
              <a:rPr lang="en-US" err="1">
                <a:latin typeface="Calibri"/>
                <a:cs typeface="Calibri"/>
              </a:rPr>
              <a:t>Uitschrijvingsbewijs</a:t>
            </a:r>
          </a:p>
        </p:txBody>
      </p:sp>
    </p:spTree>
    <p:extLst>
      <p:ext uri="{BB962C8B-B14F-4D97-AF65-F5344CB8AC3E}">
        <p14:creationId xmlns:p14="http://schemas.microsoft.com/office/powerpoint/2010/main" val="1280158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8307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86b00870f9_1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a:p>
        </p:txBody>
      </p:sp>
      <p:sp>
        <p:nvSpPr>
          <p:cNvPr id="848" name="Google Shape;848;g286b00870f9_1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4134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https://app.mural.co/t/beadvtc7549/m/beadvtc7549/1712907477446/7e56972b065e8cbff5d6885caf3dcfecfe62a492?sender=u64c795dc6570606bd9828604</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8578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fa15db3b2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557" name="Google Shape;1557;gfa15db3b2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f0f0b30a0b_1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2" name="Google Shape;2072;g1f0f0b30a0b_1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1f0f0b30a0b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g1f0f0b30a0b_1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1f0f0b30a0b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0" name="Google Shape;2110;g1f0f0b30a0b_1_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a30ed6e57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gfa30ed6e57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Yaron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f0f0b30a0b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9" name="Google Shape;2119;g1f0f0b30a0b_1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f0f0b30a0b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7" name="Google Shape;2127;g1f0f0b30a0b_1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p>
          <a:p>
            <a:pPr marL="0" lvl="0" indent="0" algn="l" rtl="0">
              <a:lnSpc>
                <a:spcPct val="100000"/>
              </a:lnSpc>
              <a:spcBef>
                <a:spcPts val="0"/>
              </a:spcBef>
              <a:spcAft>
                <a:spcPts val="0"/>
              </a:spcAft>
              <a:buSzPts val="1100"/>
              <a:buNone/>
            </a:pPr>
            <a:endParaRPr lang="nl-BE"/>
          </a:p>
          <a:p>
            <a:pPr marL="0" lvl="0" indent="0" algn="l" rtl="0">
              <a:lnSpc>
                <a:spcPct val="100000"/>
              </a:lnSpc>
              <a:spcBef>
                <a:spcPts val="0"/>
              </a:spcBef>
              <a:spcAft>
                <a:spcPts val="0"/>
              </a:spcAft>
              <a:buSzPts val="1100"/>
              <a:buNone/>
            </a:pPr>
            <a:r>
              <a:rPr lang="en-GB"/>
              <a:t>https://dynamicforms.crmiv.vlaanderen.be/EventModule/Page/Show/bbf2c5e0-255f-471b-a13a-3544d3ebff27?PreFillIds=1f2d9e0d-7e7c-ed11-81ad-0022489fdcce,2f37577a-d331-4ebc-8188-51b5bb3c9b81</a:t>
            </a:r>
            <a:endParaRPr/>
          </a:p>
        </p:txBody>
      </p:sp>
      <p:sp>
        <p:nvSpPr>
          <p:cNvPr id="1108" name="Google Shape;11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nl-BE"/>
              <a:t>Eveline</a:t>
            </a:r>
            <a:endParaRPr/>
          </a:p>
        </p:txBody>
      </p:sp>
      <p:sp>
        <p:nvSpPr>
          <p:cNvPr id="1181" name="Google Shape;118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5" name="Google Shape;156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fa15db3b28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1655" name="Google Shape;1655;gfa15db3b2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8411103d0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8411103d06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a15db3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rgbClr val="373636"/>
              </a:solidFill>
            </a:endParaRPr>
          </a:p>
        </p:txBody>
      </p:sp>
      <p:sp>
        <p:nvSpPr>
          <p:cNvPr id="226" name="Google Shape;226;gfa15db3b2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b33af7f73_0_6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a:lnSpc>
                <a:spcPct val="100000"/>
              </a:lnSpc>
              <a:spcBef>
                <a:spcPts val="0"/>
              </a:spcBef>
              <a:spcAft>
                <a:spcPts val="0"/>
              </a:spcAft>
              <a:buNone/>
            </a:pPr>
            <a:r>
              <a:rPr lang="en-GB">
                <a:solidFill>
                  <a:srgbClr val="373636"/>
                </a:solidFill>
              </a:rPr>
              <a:t>https://app.mural.co/t/beadvtc7549/m/beadvtc7549/1712907477446/7e56972b065e8cbff5d6885caf3dcfecfe62a492?sender=u64c795dc6570606bd9828604</a:t>
            </a:r>
            <a:endParaRPr lang="en-US"/>
          </a:p>
        </p:txBody>
      </p:sp>
      <p:sp>
        <p:nvSpPr>
          <p:cNvPr id="408" name="Google Shape;408;g1fb33af7f73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596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ba70e22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nl-BE">
                <a:solidFill>
                  <a:srgbClr val="373636"/>
                </a:solidFill>
              </a:rPr>
              <a:t>Louise</a:t>
            </a:r>
            <a:endParaRPr>
              <a:solidFill>
                <a:srgbClr val="373636"/>
              </a:solidFill>
            </a:endParaRPr>
          </a:p>
        </p:txBody>
      </p:sp>
      <p:sp>
        <p:nvSpPr>
          <p:cNvPr id="751" name="Google Shape;751;gfba70e2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966c4f14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2966c4f14f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nl-BE"/>
              <a:t>tijdens de vorige werkgroep hebben we jullie een introductie gegeven rond UML of unified modeling language</a:t>
            </a:r>
            <a:endParaRPr/>
          </a:p>
          <a:p>
            <a:pPr marL="0" marR="0" lvl="0" indent="0" algn="l" rtl="0">
              <a:lnSpc>
                <a:spcPct val="100000"/>
              </a:lnSpc>
              <a:spcBef>
                <a:spcPts val="0"/>
              </a:spcBef>
              <a:spcAft>
                <a:spcPts val="0"/>
              </a:spcAft>
              <a:buNone/>
            </a:pPr>
            <a:r>
              <a:rPr lang="nl-BE"/>
              <a:t>daarbij werden klassen, attributen, en verschillende soorten relaties toegelicht die jullie kunnen helpen om het datamodel te lezen en te begrijpen</a:t>
            </a:r>
            <a:endParaRPr/>
          </a:p>
          <a:p>
            <a:pPr marL="0" marR="0" lvl="0" indent="0" algn="l" rtl="0">
              <a:lnSpc>
                <a:spcPct val="100000"/>
              </a:lnSpc>
              <a:spcBef>
                <a:spcPts val="0"/>
              </a:spcBef>
              <a:spcAft>
                <a:spcPts val="0"/>
              </a:spcAft>
              <a:buNone/>
            </a:pPr>
            <a:r>
              <a:rPr lang="nl-BE"/>
              <a:t>daarna hebben we onze aanpak nogmaals toegelicht, het feit dat we starten van use cases uit de business werkgroep, deze naast relevante bestaande standaarden leggen en op die basis een sneuvelmodel opbouwen dat we telkens met jullie opnieuw zullen bespreken en verbeteren</a:t>
            </a:r>
            <a:endParaRPr/>
          </a:p>
          <a:p>
            <a:pPr marL="0" marR="0" lvl="0" indent="0" algn="l" rtl="0">
              <a:lnSpc>
                <a:spcPct val="100000"/>
              </a:lnSpc>
              <a:spcBef>
                <a:spcPts val="0"/>
              </a:spcBef>
              <a:spcAft>
                <a:spcPts val="0"/>
              </a:spcAft>
              <a:buNone/>
            </a:pPr>
            <a:r>
              <a:rPr lang="nl-BE"/>
              <a:t>Het grootste deel van de werkgroep hebben we besteed aan het doorlopen van het sneuvelmodel, aan de hand van een aantal herkenbare storylines en de bijhorende brainstormoefeningen om na te gaan of het model volledig is en correct.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11"/>
        <p:cNvGrpSpPr/>
        <p:nvPr/>
      </p:nvGrpSpPr>
      <p:grpSpPr>
        <a:xfrm>
          <a:off x="0" y="0"/>
          <a:ext cx="0" cy="0"/>
          <a:chOff x="0" y="0"/>
          <a:chExt cx="0" cy="0"/>
        </a:xfrm>
      </p:grpSpPr>
      <p:sp>
        <p:nvSpPr>
          <p:cNvPr id="12" name="Google Shape;12;p40"/>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13" name="Google Shape;13;p40"/>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4" name="Google Shape;14;p4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5" name="Google Shape;15;p4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54"/>
        <p:cNvGrpSpPr/>
        <p:nvPr/>
      </p:nvGrpSpPr>
      <p:grpSpPr>
        <a:xfrm>
          <a:off x="0" y="0"/>
          <a:ext cx="0" cy="0"/>
          <a:chOff x="0" y="0"/>
          <a:chExt cx="0" cy="0"/>
        </a:xfrm>
      </p:grpSpPr>
      <p:pic>
        <p:nvPicPr>
          <p:cNvPr id="55" name="Google Shape;55;p48"/>
          <p:cNvPicPr preferRelativeResize="0"/>
          <p:nvPr/>
        </p:nvPicPr>
        <p:blipFill rotWithShape="1">
          <a:blip r:embed="rId2">
            <a:alphaModFix/>
          </a:blip>
          <a:srcRect/>
          <a:stretch/>
        </p:blipFill>
        <p:spPr>
          <a:xfrm>
            <a:off x="4355048" y="2882268"/>
            <a:ext cx="465923" cy="654810"/>
          </a:xfrm>
          <a:prstGeom prst="rect">
            <a:avLst/>
          </a:prstGeom>
          <a:noFill/>
          <a:ln>
            <a:noFill/>
          </a:ln>
        </p:spPr>
      </p:pic>
      <p:sp>
        <p:nvSpPr>
          <p:cNvPr id="56" name="Google Shape;56;p48"/>
          <p:cNvSpPr txBox="1">
            <a:spLocks noGrp="1"/>
          </p:cNvSpPr>
          <p:nvPr>
            <p:ph type="body" idx="1"/>
          </p:nvPr>
        </p:nvSpPr>
        <p:spPr>
          <a:xfrm>
            <a:off x="1090430" y="2076136"/>
            <a:ext cx="6995159" cy="88269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57"/>
        <p:cNvGrpSpPr/>
        <p:nvPr/>
      </p:nvGrpSpPr>
      <p:grpSpPr>
        <a:xfrm>
          <a:off x="0" y="0"/>
          <a:ext cx="0" cy="0"/>
          <a:chOff x="0" y="0"/>
          <a:chExt cx="0" cy="0"/>
        </a:xfrm>
      </p:grpSpPr>
      <p:pic>
        <p:nvPicPr>
          <p:cNvPr id="58" name="Google Shape;58;p49"/>
          <p:cNvPicPr preferRelativeResize="0"/>
          <p:nvPr/>
        </p:nvPicPr>
        <p:blipFill rotWithShape="1">
          <a:blip r:embed="rId2">
            <a:alphaModFix amt="3000"/>
          </a:blip>
          <a:srcRect/>
          <a:stretch/>
        </p:blipFill>
        <p:spPr>
          <a:xfrm>
            <a:off x="4396151" y="244719"/>
            <a:ext cx="4514849" cy="4514849"/>
          </a:xfrm>
          <a:prstGeom prst="rect">
            <a:avLst/>
          </a:prstGeom>
          <a:noFill/>
          <a:ln>
            <a:noFill/>
          </a:ln>
        </p:spPr>
      </p:pic>
      <p:sp>
        <p:nvSpPr>
          <p:cNvPr id="59" name="Google Shape;59;p49"/>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0" name="Google Shape;60;p49"/>
          <p:cNvSpPr txBox="1">
            <a:spLocks noGrp="1"/>
          </p:cNvSpPr>
          <p:nvPr>
            <p:ph type="body" idx="1"/>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49"/>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49"/>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3" name="Google Shape;63;p49"/>
          <p:cNvSpPr txBox="1">
            <a:spLocks noGrp="1"/>
          </p:cNvSpPr>
          <p:nvPr>
            <p:ph type="body" idx="3"/>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64" name="Google Shape;64;p49"/>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65" name="Google Shape;65;p49"/>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6" name="Google Shape;66;p49"/>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67"/>
        <p:cNvGrpSpPr/>
        <p:nvPr/>
      </p:nvGrpSpPr>
      <p:grpSpPr>
        <a:xfrm>
          <a:off x="0" y="0"/>
          <a:ext cx="0" cy="0"/>
          <a:chOff x="0" y="0"/>
          <a:chExt cx="0" cy="0"/>
        </a:xfrm>
      </p:grpSpPr>
      <p:sp>
        <p:nvSpPr>
          <p:cNvPr id="68" name="Google Shape;68;p50"/>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69" name="Google Shape;69;p50"/>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0" name="Google Shape;70;p50"/>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1" name="Google Shape;71;p50"/>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72" name="Google Shape;72;p50"/>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50"/>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50"/>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900"/>
              </a:spcBef>
              <a:spcAft>
                <a:spcPts val="0"/>
              </a:spcAft>
              <a:buClr>
                <a:schemeClr val="dk1"/>
              </a:buClr>
              <a:buSzPts val="1800"/>
              <a:buFont typeface="Arial"/>
              <a:buNone/>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75" name="Google Shape;75;p50"/>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76" name="Google Shape;76;p50"/>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77"/>
        <p:cNvGrpSpPr/>
        <p:nvPr/>
      </p:nvGrpSpPr>
      <p:grpSpPr>
        <a:xfrm>
          <a:off x="0" y="0"/>
          <a:ext cx="0" cy="0"/>
          <a:chOff x="0" y="0"/>
          <a:chExt cx="0" cy="0"/>
        </a:xfrm>
      </p:grpSpPr>
      <p:sp>
        <p:nvSpPr>
          <p:cNvPr id="78" name="Google Shape;78;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a:lnSpc>
                <a:spcPct val="102702"/>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1"/>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a:lnSpc>
                <a:spcPct val="90000"/>
              </a:lnSpc>
              <a:spcBef>
                <a:spcPts val="640"/>
              </a:spcBef>
              <a:spcAft>
                <a:spcPts val="0"/>
              </a:spcAft>
              <a:buClr>
                <a:schemeClr val="dk1"/>
              </a:buClr>
              <a:buSzPts val="2880"/>
              <a:buFont typeface="Calibri"/>
              <a:buChar char="•"/>
              <a:defRPr/>
            </a:lvl1pPr>
            <a:lvl2pPr marL="914400" lvl="1" indent="-406400" algn="l">
              <a:lnSpc>
                <a:spcPct val="90000"/>
              </a:lnSpc>
              <a:spcBef>
                <a:spcPts val="560"/>
              </a:spcBef>
              <a:spcAft>
                <a:spcPts val="0"/>
              </a:spcAft>
              <a:buClr>
                <a:schemeClr val="dk1"/>
              </a:buClr>
              <a:buSzPts val="2800"/>
              <a:buFont typeface="Courier New"/>
              <a:buChar char="o"/>
              <a:defRPr/>
            </a:lvl2pPr>
            <a:lvl3pPr marL="1371600" lvl="2" indent="-381000" algn="l">
              <a:lnSpc>
                <a:spcPct val="90000"/>
              </a:lnSpc>
              <a:spcBef>
                <a:spcPts val="480"/>
              </a:spcBef>
              <a:spcAft>
                <a:spcPts val="0"/>
              </a:spcAft>
              <a:buClr>
                <a:schemeClr val="dk1"/>
              </a:buClr>
              <a:buSzPts val="2400"/>
              <a:buFont typeface="Arial"/>
              <a:buChar char="•"/>
              <a:defRPr/>
            </a:lvl3pPr>
            <a:lvl4pPr marL="1828800" lvl="3" indent="-342900" algn="l">
              <a:lnSpc>
                <a:spcPct val="90000"/>
              </a:lnSpc>
              <a:spcBef>
                <a:spcPts val="360"/>
              </a:spcBef>
              <a:spcAft>
                <a:spcPts val="0"/>
              </a:spcAft>
              <a:buClr>
                <a:schemeClr val="dk1"/>
              </a:buClr>
              <a:buSzPts val="1800"/>
              <a:buChar char="●"/>
              <a:defRPr/>
            </a:lvl4pPr>
            <a:lvl5pPr marL="2286000" lvl="4" indent="-342900" algn="l">
              <a:lnSpc>
                <a:spcPct val="90000"/>
              </a:lnSpc>
              <a:spcBef>
                <a:spcPts val="360"/>
              </a:spcBef>
              <a:spcAft>
                <a:spcPts val="0"/>
              </a:spcAft>
              <a:buClr>
                <a:schemeClr val="dk1"/>
              </a:buClr>
              <a:buSzPts val="1800"/>
              <a:buChar char="○"/>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80" name="Google Shape;80;p51"/>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81"/>
        <p:cNvGrpSpPr/>
        <p:nvPr/>
      </p:nvGrpSpPr>
      <p:grpSpPr>
        <a:xfrm>
          <a:off x="0" y="0"/>
          <a:ext cx="0" cy="0"/>
          <a:chOff x="0" y="0"/>
          <a:chExt cx="0" cy="0"/>
        </a:xfrm>
      </p:grpSpPr>
      <p:pic>
        <p:nvPicPr>
          <p:cNvPr id="82" name="Google Shape;82;p52" descr="Billede 6"/>
          <p:cNvPicPr preferRelativeResize="0"/>
          <p:nvPr/>
        </p:nvPicPr>
        <p:blipFill rotWithShape="1">
          <a:blip r:embed="rId2">
            <a:alphaModFix/>
          </a:blip>
          <a:srcRect/>
          <a:stretch/>
        </p:blipFill>
        <p:spPr>
          <a:xfrm>
            <a:off x="-1" y="1"/>
            <a:ext cx="9080341" cy="5107691"/>
          </a:xfrm>
          <a:prstGeom prst="rect">
            <a:avLst/>
          </a:prstGeom>
          <a:noFill/>
          <a:ln>
            <a:noFill/>
          </a:ln>
        </p:spPr>
      </p:pic>
      <p:sp>
        <p:nvSpPr>
          <p:cNvPr id="83" name="Google Shape;83;p52"/>
          <p:cNvSpPr txBox="1">
            <a:spLocks noGrp="1"/>
          </p:cNvSpPr>
          <p:nvPr>
            <p:ph type="title"/>
          </p:nvPr>
        </p:nvSpPr>
        <p:spPr>
          <a:xfrm>
            <a:off x="1143000" y="182016"/>
            <a:ext cx="6858000" cy="738172"/>
          </a:xfrm>
          <a:prstGeom prst="rect">
            <a:avLst/>
          </a:prstGeom>
          <a:noFill/>
          <a:ln>
            <a:noFill/>
          </a:ln>
        </p:spPr>
        <p:txBody>
          <a:bodyPr spcFirstLastPara="1" wrap="square" lIns="91425" tIns="91425" rIns="91425" bIns="91425" anchor="b" anchorCtr="0">
            <a:noAutofit/>
          </a:bodyPr>
          <a:lstStyle>
            <a:lvl1pPr lvl="0" algn="l">
              <a:lnSpc>
                <a:spcPct val="102702"/>
              </a:lnSpc>
              <a:spcBef>
                <a:spcPts val="0"/>
              </a:spcBef>
              <a:spcAft>
                <a:spcPts val="0"/>
              </a:spcAft>
              <a:buSzPts val="3700"/>
              <a:buNone/>
              <a:defRPr sz="4050" b="1">
                <a:solidFill>
                  <a:srgbClr val="53535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52"/>
          <p:cNvSpPr txBox="1">
            <a:spLocks noGrp="1"/>
          </p:cNvSpPr>
          <p:nvPr>
            <p:ph type="body" idx="1"/>
          </p:nvPr>
        </p:nvSpPr>
        <p:spPr>
          <a:xfrm>
            <a:off x="1143000" y="1128532"/>
            <a:ext cx="3743325" cy="3192009"/>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500"/>
              <a:buFont typeface="Proxima Nova"/>
              <a:buNone/>
              <a:defRPr sz="1500">
                <a:solidFill>
                  <a:srgbClr val="535353"/>
                </a:solidFill>
              </a:defRPr>
            </a:lvl1pPr>
            <a:lvl2pPr marL="914400" lvl="1" indent="-228600" algn="l">
              <a:lnSpc>
                <a:spcPct val="90000"/>
              </a:lnSpc>
              <a:spcBef>
                <a:spcPts val="300"/>
              </a:spcBef>
              <a:spcAft>
                <a:spcPts val="0"/>
              </a:spcAft>
              <a:buSzPts val="1500"/>
              <a:buFont typeface="Proxima Nova"/>
              <a:buNone/>
              <a:defRPr sz="1500">
                <a:solidFill>
                  <a:srgbClr val="535353"/>
                </a:solidFill>
              </a:defRPr>
            </a:lvl2pPr>
            <a:lvl3pPr marL="1371600" lvl="2" indent="-228600" algn="l">
              <a:lnSpc>
                <a:spcPct val="90000"/>
              </a:lnSpc>
              <a:spcBef>
                <a:spcPts val="300"/>
              </a:spcBef>
              <a:spcAft>
                <a:spcPts val="0"/>
              </a:spcAft>
              <a:buSzPts val="1500"/>
              <a:buFont typeface="Proxima Nova"/>
              <a:buNone/>
              <a:defRPr sz="1500">
                <a:solidFill>
                  <a:srgbClr val="535353"/>
                </a:solidFill>
              </a:defRPr>
            </a:lvl3pPr>
            <a:lvl4pPr marL="1828800" lvl="3" indent="-228600" algn="l">
              <a:lnSpc>
                <a:spcPct val="90000"/>
              </a:lnSpc>
              <a:spcBef>
                <a:spcPts val="300"/>
              </a:spcBef>
              <a:spcAft>
                <a:spcPts val="0"/>
              </a:spcAft>
              <a:buSzPts val="1500"/>
              <a:buFont typeface="Proxima Nova"/>
              <a:buNone/>
              <a:defRPr sz="1500">
                <a:solidFill>
                  <a:srgbClr val="535353"/>
                </a:solidFill>
              </a:defRPr>
            </a:lvl4pPr>
            <a:lvl5pPr marL="2286000" lvl="4" indent="-228600" algn="l">
              <a:lnSpc>
                <a:spcPct val="90000"/>
              </a:lnSpc>
              <a:spcBef>
                <a:spcPts val="300"/>
              </a:spcBef>
              <a:spcAft>
                <a:spcPts val="0"/>
              </a:spcAft>
              <a:buSzPts val="1500"/>
              <a:buFont typeface="Proxima Nova"/>
              <a:buNone/>
              <a:defRPr sz="1500">
                <a:solidFill>
                  <a:srgbClr val="535353"/>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52"/>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86"/>
        <p:cNvGrpSpPr/>
        <p:nvPr/>
      </p:nvGrpSpPr>
      <p:grpSpPr>
        <a:xfrm>
          <a:off x="0" y="0"/>
          <a:ext cx="0" cy="0"/>
          <a:chOff x="0" y="0"/>
          <a:chExt cx="0" cy="0"/>
        </a:xfrm>
      </p:grpSpPr>
      <p:pic>
        <p:nvPicPr>
          <p:cNvPr id="87" name="Google Shape;87;p53"/>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88" name="Google Shape;88;p53"/>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9" name="Google Shape;89;p53"/>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0" name="Google Shape;90;p53"/>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1" name="Google Shape;91;p53"/>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2" name="Google Shape;92;p53"/>
          <p:cNvSpPr txBox="1">
            <a:spLocks noGrp="1"/>
          </p:cNvSpPr>
          <p:nvPr>
            <p:ph type="body" idx="1"/>
          </p:nvPr>
        </p:nvSpPr>
        <p:spPr>
          <a:xfrm>
            <a:off x="628650" y="168595"/>
            <a:ext cx="4581956" cy="56673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53"/>
          <p:cNvSpPr txBox="1">
            <a:spLocks noGrp="1"/>
          </p:cNvSpPr>
          <p:nvPr>
            <p:ph type="body" idx="2"/>
          </p:nvPr>
        </p:nvSpPr>
        <p:spPr>
          <a:xfrm>
            <a:off x="628649" y="655225"/>
            <a:ext cx="4578909" cy="467678"/>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53"/>
          <p:cNvSpPr txBox="1">
            <a:spLocks noGrp="1"/>
          </p:cNvSpPr>
          <p:nvPr>
            <p:ph type="body" idx="3"/>
          </p:nvPr>
        </p:nvSpPr>
        <p:spPr>
          <a:xfrm>
            <a:off x="628649" y="1501673"/>
            <a:ext cx="6545874" cy="2358596"/>
          </a:xfrm>
          <a:prstGeom prst="rect">
            <a:avLst/>
          </a:prstGeom>
          <a:noFill/>
          <a:ln>
            <a:noFill/>
          </a:ln>
        </p:spPr>
        <p:txBody>
          <a:bodyPr spcFirstLastPara="1" wrap="square" lIns="91425" tIns="91425" rIns="91425" bIns="91425" anchor="t" anchorCtr="0">
            <a:noAutofit/>
          </a:bodyPr>
          <a:lstStyle>
            <a:lvl1pPr marL="457200" marR="0" lvl="0" indent="-320040" algn="l">
              <a:lnSpc>
                <a:spcPct val="100000"/>
              </a:lnSpc>
              <a:spcBef>
                <a:spcPts val="900"/>
              </a:spcBef>
              <a:spcAft>
                <a:spcPts val="0"/>
              </a:spcAft>
              <a:buClr>
                <a:schemeClr val="dk1"/>
              </a:buClr>
              <a:buSzPts val="1440"/>
              <a:buFont typeface="Arial"/>
              <a:buChar char="•"/>
              <a:defRPr sz="1800"/>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p53"/>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96" name="Google Shape;96;p53"/>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7" name="Google Shape;97;p53"/>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98"/>
        <p:cNvGrpSpPr/>
        <p:nvPr/>
      </p:nvGrpSpPr>
      <p:grpSpPr>
        <a:xfrm>
          <a:off x="0" y="0"/>
          <a:ext cx="0" cy="0"/>
          <a:chOff x="0" y="0"/>
          <a:chExt cx="0" cy="0"/>
        </a:xfrm>
      </p:grpSpPr>
      <p:sp>
        <p:nvSpPr>
          <p:cNvPr id="99" name="Google Shape;99;p5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0" name="Google Shape;100;p5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1" name="Google Shape;101;p54"/>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2" name="Google Shape;102;p54"/>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03" name="Google Shape;103;p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104"/>
        <p:cNvGrpSpPr/>
        <p:nvPr/>
      </p:nvGrpSpPr>
      <p:grpSpPr>
        <a:xfrm>
          <a:off x="0" y="0"/>
          <a:ext cx="0" cy="0"/>
          <a:chOff x="0" y="0"/>
          <a:chExt cx="0" cy="0"/>
        </a:xfrm>
      </p:grpSpPr>
      <p:sp>
        <p:nvSpPr>
          <p:cNvPr id="105" name="Google Shape;105;p5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06" name="Google Shape;106;p56"/>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07" name="Google Shape;107;p5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08" name="Google Shape;108;p56"/>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09" name="Google Shape;109;p5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110" name="Google Shape;110;p5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11"/>
        <p:cNvGrpSpPr/>
        <p:nvPr/>
      </p:nvGrpSpPr>
      <p:grpSpPr>
        <a:xfrm>
          <a:off x="0" y="0"/>
          <a:ext cx="0" cy="0"/>
          <a:chOff x="0" y="0"/>
          <a:chExt cx="0" cy="0"/>
        </a:xfrm>
      </p:grpSpPr>
      <p:sp>
        <p:nvSpPr>
          <p:cNvPr id="112" name="Google Shape;112;p5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13" name="Google Shape;113;p57"/>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114" name="Google Shape;114;p57"/>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15" name="Google Shape;115;p5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6" name="Google Shape;116;p57"/>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17" name="Google Shape;117;p5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18"/>
        <p:cNvGrpSpPr/>
        <p:nvPr/>
      </p:nvGrpSpPr>
      <p:grpSpPr>
        <a:xfrm>
          <a:off x="0" y="0"/>
          <a:ext cx="0" cy="0"/>
          <a:chOff x="0" y="0"/>
          <a:chExt cx="0" cy="0"/>
        </a:xfrm>
      </p:grpSpPr>
      <p:pic>
        <p:nvPicPr>
          <p:cNvPr id="119" name="Google Shape;119;p58"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20" name="Google Shape;120;p58"/>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1" name="Google Shape;121;p58"/>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22" name="Google Shape;122;p5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16"/>
        <p:cNvGrpSpPr/>
        <p:nvPr/>
      </p:nvGrpSpPr>
      <p:grpSpPr>
        <a:xfrm>
          <a:off x="0" y="0"/>
          <a:ext cx="0" cy="0"/>
          <a:chOff x="0" y="0"/>
          <a:chExt cx="0" cy="0"/>
        </a:xfrm>
      </p:grpSpPr>
      <p:sp>
        <p:nvSpPr>
          <p:cNvPr id="17" name="Google Shape;17;p4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23"/>
        <p:cNvGrpSpPr/>
        <p:nvPr/>
      </p:nvGrpSpPr>
      <p:grpSpPr>
        <a:xfrm>
          <a:off x="0" y="0"/>
          <a:ext cx="0" cy="0"/>
          <a:chOff x="0" y="0"/>
          <a:chExt cx="0" cy="0"/>
        </a:xfrm>
      </p:grpSpPr>
      <p:pic>
        <p:nvPicPr>
          <p:cNvPr id="124" name="Google Shape;124;p59"/>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25" name="Google Shape;125;p5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126" name="Google Shape;126;p5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7" name="Google Shape;127;p59"/>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8" name="Google Shape;128;p59"/>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29" name="Google Shape;129;p5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0"/>
        <p:cNvGrpSpPr/>
        <p:nvPr/>
      </p:nvGrpSpPr>
      <p:grpSpPr>
        <a:xfrm>
          <a:off x="0" y="0"/>
          <a:ext cx="0" cy="0"/>
          <a:chOff x="0" y="0"/>
          <a:chExt cx="0" cy="0"/>
        </a:xfrm>
      </p:grpSpPr>
      <p:sp>
        <p:nvSpPr>
          <p:cNvPr id="131" name="Google Shape;131;p60"/>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60"/>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0"/>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0"/>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60"/>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36"/>
        <p:cNvGrpSpPr/>
        <p:nvPr/>
      </p:nvGrpSpPr>
      <p:grpSpPr>
        <a:xfrm>
          <a:off x="0" y="0"/>
          <a:ext cx="0" cy="0"/>
          <a:chOff x="0" y="0"/>
          <a:chExt cx="0" cy="0"/>
        </a:xfrm>
      </p:grpSpPr>
      <p:sp>
        <p:nvSpPr>
          <p:cNvPr id="137" name="Google Shape;137;p61"/>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38" name="Google Shape;138;p61"/>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61"/>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1"/>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61"/>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42" name="Google Shape;142;p6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43"/>
        <p:cNvGrpSpPr/>
        <p:nvPr/>
      </p:nvGrpSpPr>
      <p:grpSpPr>
        <a:xfrm>
          <a:off x="0" y="0"/>
          <a:ext cx="0" cy="0"/>
          <a:chOff x="0" y="0"/>
          <a:chExt cx="0" cy="0"/>
        </a:xfrm>
      </p:grpSpPr>
      <p:sp>
        <p:nvSpPr>
          <p:cNvPr id="144" name="Google Shape;144;p62"/>
          <p:cNvSpPr/>
          <p:nvPr/>
        </p:nvSpPr>
        <p:spPr>
          <a:xfrm>
            <a:off x="-2" y="0"/>
            <a:ext cx="1118154" cy="2221396"/>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145" name="Google Shape;145;p62"/>
          <p:cNvPicPr preferRelativeResize="0"/>
          <p:nvPr/>
        </p:nvPicPr>
        <p:blipFill rotWithShape="1">
          <a:blip r:embed="rId2">
            <a:alphaModFix/>
          </a:blip>
          <a:srcRect/>
          <a:stretch/>
        </p:blipFill>
        <p:spPr>
          <a:xfrm>
            <a:off x="-1" y="-58365"/>
            <a:ext cx="9144002" cy="3303011"/>
          </a:xfrm>
          <a:prstGeom prst="rect">
            <a:avLst/>
          </a:prstGeom>
          <a:noFill/>
          <a:ln>
            <a:noFill/>
          </a:ln>
        </p:spPr>
      </p:pic>
      <p:pic>
        <p:nvPicPr>
          <p:cNvPr id="146" name="Google Shape;146;p62"/>
          <p:cNvPicPr preferRelativeResize="0"/>
          <p:nvPr/>
        </p:nvPicPr>
        <p:blipFill rotWithShape="1">
          <a:blip r:embed="rId3">
            <a:alphaModFix/>
          </a:blip>
          <a:srcRect t="-2165" b="38111"/>
          <a:stretch/>
        </p:blipFill>
        <p:spPr>
          <a:xfrm>
            <a:off x="2" y="2392846"/>
            <a:ext cx="9143999" cy="275065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el 2">
  <p:cSld name="Titel 2">
    <p:spTree>
      <p:nvGrpSpPr>
        <p:cNvPr id="1" name="Shape 147"/>
        <p:cNvGrpSpPr/>
        <p:nvPr/>
      </p:nvGrpSpPr>
      <p:grpSpPr>
        <a:xfrm>
          <a:off x="0" y="0"/>
          <a:ext cx="0" cy="0"/>
          <a:chOff x="0" y="0"/>
          <a:chExt cx="0" cy="0"/>
        </a:xfrm>
      </p:grpSpPr>
      <p:pic>
        <p:nvPicPr>
          <p:cNvPr id="148" name="Google Shape;148;p63"/>
          <p:cNvPicPr preferRelativeResize="0"/>
          <p:nvPr/>
        </p:nvPicPr>
        <p:blipFill rotWithShape="1">
          <a:blip r:embed="rId2">
            <a:alphaModFix/>
          </a:blip>
          <a:srcRect/>
          <a:stretch/>
        </p:blipFill>
        <p:spPr>
          <a:xfrm>
            <a:off x="1055219" y="-15980"/>
            <a:ext cx="8088783" cy="4232750"/>
          </a:xfrm>
          <a:prstGeom prst="rect">
            <a:avLst/>
          </a:prstGeom>
          <a:noFill/>
          <a:ln>
            <a:noFill/>
          </a:ln>
        </p:spPr>
      </p:pic>
      <p:sp>
        <p:nvSpPr>
          <p:cNvPr id="149" name="Google Shape;149;p63"/>
          <p:cNvSpPr/>
          <p:nvPr/>
        </p:nvSpPr>
        <p:spPr>
          <a:xfrm>
            <a:off x="1" y="-15979"/>
            <a:ext cx="6334092" cy="5159484"/>
          </a:xfrm>
          <a:custGeom>
            <a:avLst/>
            <a:gdLst/>
            <a:ahLst/>
            <a:cxnLst/>
            <a:rect l="l" t="t" r="r" b="b"/>
            <a:pathLst>
              <a:path w="21600" h="21600" extrusionOk="0">
                <a:moveTo>
                  <a:pt x="0" y="0"/>
                </a:moveTo>
                <a:lnTo>
                  <a:pt x="15215" y="0"/>
                </a:lnTo>
                <a:lnTo>
                  <a:pt x="21600" y="21600"/>
                </a:lnTo>
                <a:lnTo>
                  <a:pt x="34" y="216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50" name="Google Shape;150;p63"/>
          <p:cNvPicPr preferRelativeResize="0"/>
          <p:nvPr/>
        </p:nvPicPr>
        <p:blipFill rotWithShape="1">
          <a:blip r:embed="rId3">
            <a:alphaModFix/>
          </a:blip>
          <a:srcRect/>
          <a:stretch/>
        </p:blipFill>
        <p:spPr>
          <a:xfrm>
            <a:off x="646314" y="519521"/>
            <a:ext cx="1800002" cy="550863"/>
          </a:xfrm>
          <a:prstGeom prst="rect">
            <a:avLst/>
          </a:prstGeom>
          <a:noFill/>
          <a:ln>
            <a:noFill/>
          </a:ln>
        </p:spPr>
      </p:pic>
      <p:sp>
        <p:nvSpPr>
          <p:cNvPr id="151" name="Google Shape;151;p63"/>
          <p:cNvSpPr txBox="1">
            <a:spLocks noGrp="1"/>
          </p:cNvSpPr>
          <p:nvPr>
            <p:ph type="subTitle" idx="1"/>
          </p:nvPr>
        </p:nvSpPr>
        <p:spPr>
          <a:xfrm>
            <a:off x="949580" y="3382375"/>
            <a:ext cx="4702500" cy="834300"/>
          </a:xfrm>
          <a:prstGeom prst="rect">
            <a:avLst/>
          </a:prstGeom>
          <a:noFill/>
          <a:ln>
            <a:noFill/>
          </a:ln>
        </p:spPr>
        <p:txBody>
          <a:bodyPr spcFirstLastPara="1" wrap="square" lIns="79125" tIns="39550" rIns="79125" bIns="39550" anchor="t" anchorCtr="0">
            <a:normAutofit/>
          </a:bodyPr>
          <a:lstStyle>
            <a:lvl1pPr lv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algn="ctr">
              <a:lnSpc>
                <a:spcPct val="100000"/>
              </a:lnSpc>
              <a:spcBef>
                <a:spcPts val="600"/>
              </a:spcBef>
              <a:spcAft>
                <a:spcPts val="0"/>
              </a:spcAft>
              <a:buClr>
                <a:schemeClr val="dk1"/>
              </a:buClr>
              <a:buSzPts val="1700"/>
              <a:buNone/>
              <a:defRPr sz="1700"/>
            </a:lvl2pPr>
            <a:lvl3pPr lvl="2" algn="ctr">
              <a:lnSpc>
                <a:spcPct val="100000"/>
              </a:lnSpc>
              <a:spcBef>
                <a:spcPts val="600"/>
              </a:spcBef>
              <a:spcAft>
                <a:spcPts val="0"/>
              </a:spcAft>
              <a:buClr>
                <a:schemeClr val="dk1"/>
              </a:buClr>
              <a:buSzPts val="1600"/>
              <a:buNone/>
              <a:defRPr sz="1600"/>
            </a:lvl3pPr>
            <a:lvl4pPr lvl="3" algn="ctr">
              <a:lnSpc>
                <a:spcPct val="100000"/>
              </a:lnSpc>
              <a:spcBef>
                <a:spcPts val="600"/>
              </a:spcBef>
              <a:spcAft>
                <a:spcPts val="0"/>
              </a:spcAft>
              <a:buClr>
                <a:schemeClr val="dk1"/>
              </a:buClr>
              <a:buSzPts val="1400"/>
              <a:buNone/>
              <a:defRPr sz="1400"/>
            </a:lvl4pPr>
            <a:lvl5pPr lvl="4" algn="ctr">
              <a:lnSpc>
                <a:spcPct val="100000"/>
              </a:lnSpc>
              <a:spcBef>
                <a:spcPts val="600"/>
              </a:spcBef>
              <a:spcAft>
                <a:spcPts val="0"/>
              </a:spcAft>
              <a:buClr>
                <a:schemeClr val="dk1"/>
              </a:buClr>
              <a:buSzPts val="1400"/>
              <a:buNone/>
              <a:defRPr sz="1400"/>
            </a:lvl5pPr>
            <a:lvl6pPr lvl="5" algn="ctr">
              <a:lnSpc>
                <a:spcPct val="90000"/>
              </a:lnSpc>
              <a:spcBef>
                <a:spcPts val="400"/>
              </a:spcBef>
              <a:spcAft>
                <a:spcPts val="0"/>
              </a:spcAft>
              <a:buClr>
                <a:schemeClr val="dk1"/>
              </a:buClr>
              <a:buSzPts val="1400"/>
              <a:buNone/>
              <a:defRPr sz="1400"/>
            </a:lvl6pPr>
            <a:lvl7pPr lvl="6" algn="ctr">
              <a:lnSpc>
                <a:spcPct val="90000"/>
              </a:lnSpc>
              <a:spcBef>
                <a:spcPts val="400"/>
              </a:spcBef>
              <a:spcAft>
                <a:spcPts val="0"/>
              </a:spcAft>
              <a:buClr>
                <a:schemeClr val="dk1"/>
              </a:buClr>
              <a:buSzPts val="1400"/>
              <a:buNone/>
              <a:defRPr sz="1400"/>
            </a:lvl7pPr>
            <a:lvl8pPr lvl="7" algn="ctr">
              <a:lnSpc>
                <a:spcPct val="90000"/>
              </a:lnSpc>
              <a:spcBef>
                <a:spcPts val="400"/>
              </a:spcBef>
              <a:spcAft>
                <a:spcPts val="0"/>
              </a:spcAft>
              <a:buClr>
                <a:schemeClr val="dk1"/>
              </a:buClr>
              <a:buSzPts val="1400"/>
              <a:buNone/>
              <a:defRPr sz="1400"/>
            </a:lvl8pPr>
            <a:lvl9pPr lvl="8" algn="ctr">
              <a:lnSpc>
                <a:spcPct val="90000"/>
              </a:lnSpc>
              <a:spcBef>
                <a:spcPts val="400"/>
              </a:spcBef>
              <a:spcAft>
                <a:spcPts val="0"/>
              </a:spcAft>
              <a:buClr>
                <a:schemeClr val="dk1"/>
              </a:buClr>
              <a:buSzPts val="1400"/>
              <a:buNone/>
              <a:defRPr sz="1400"/>
            </a:lvl9pPr>
          </a:lstStyle>
          <a:p>
            <a:endParaRPr/>
          </a:p>
        </p:txBody>
      </p:sp>
      <p:sp>
        <p:nvSpPr>
          <p:cNvPr id="152" name="Google Shape;152;p63"/>
          <p:cNvSpPr txBox="1">
            <a:spLocks noGrp="1"/>
          </p:cNvSpPr>
          <p:nvPr>
            <p:ph type="title"/>
          </p:nvPr>
        </p:nvSpPr>
        <p:spPr>
          <a:xfrm>
            <a:off x="949579" y="1163814"/>
            <a:ext cx="3910500" cy="2095800"/>
          </a:xfrm>
          <a:prstGeom prst="rect">
            <a:avLst/>
          </a:prstGeom>
          <a:noFill/>
          <a:ln>
            <a:noFill/>
          </a:ln>
        </p:spPr>
        <p:txBody>
          <a:bodyPr spcFirstLastPara="1" wrap="square" lIns="79125" tIns="39550" rIns="79125" bIns="39550" anchor="b" anchorCtr="0">
            <a:normAutofit/>
          </a:bodyPr>
          <a:lstStyle>
            <a:lvl1pPr lv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3" name="Google Shape;153;p63"/>
          <p:cNvPicPr preferRelativeResize="0"/>
          <p:nvPr/>
        </p:nvPicPr>
        <p:blipFill rotWithShape="1">
          <a:blip r:embed="rId4">
            <a:alphaModFix/>
          </a:blip>
          <a:srcRect/>
          <a:stretch/>
        </p:blipFill>
        <p:spPr>
          <a:xfrm>
            <a:off x="646313" y="4327651"/>
            <a:ext cx="1408179" cy="297181"/>
          </a:xfrm>
          <a:prstGeom prst="rect">
            <a:avLst/>
          </a:prstGeom>
          <a:noFill/>
          <a:ln>
            <a:noFill/>
          </a:ln>
        </p:spPr>
      </p:pic>
      <p:sp>
        <p:nvSpPr>
          <p:cNvPr id="154" name="Google Shape;154;p63"/>
          <p:cNvSpPr txBox="1"/>
          <p:nvPr/>
        </p:nvSpPr>
        <p:spPr>
          <a:xfrm>
            <a:off x="6084169" y="4417084"/>
            <a:ext cx="2952300" cy="207600"/>
          </a:xfrm>
          <a:prstGeom prst="rect">
            <a:avLst/>
          </a:prstGeom>
          <a:noFill/>
          <a:ln>
            <a:noFill/>
          </a:ln>
        </p:spPr>
        <p:txBody>
          <a:bodyPr spcFirstLastPara="1" wrap="square" lIns="39550" tIns="39550" rIns="39550" bIns="3955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Arial"/>
                <a:ea typeface="Arial"/>
                <a:cs typeface="Arial"/>
                <a:sym typeface="Arial"/>
              </a:rPr>
              <a:t>www.vlaanderen.be/informatievlaanderen</a:t>
            </a:r>
            <a:endParaRPr sz="12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eldia met foto">
  <p:cSld name="Titeldia met foto">
    <p:spTree>
      <p:nvGrpSpPr>
        <p:cNvPr id="1" name="Shape 155"/>
        <p:cNvGrpSpPr/>
        <p:nvPr/>
      </p:nvGrpSpPr>
      <p:grpSpPr>
        <a:xfrm>
          <a:off x="0" y="0"/>
          <a:ext cx="0" cy="0"/>
          <a:chOff x="0" y="0"/>
          <a:chExt cx="0" cy="0"/>
        </a:xfrm>
      </p:grpSpPr>
      <p:sp>
        <p:nvSpPr>
          <p:cNvPr id="156" name="Google Shape;156;g1a30d34c7e0_0_324"/>
          <p:cNvSpPr txBox="1">
            <a:spLocks noGrp="1"/>
          </p:cNvSpPr>
          <p:nvPr>
            <p:ph type="body" idx="1"/>
          </p:nvPr>
        </p:nvSpPr>
        <p:spPr>
          <a:xfrm>
            <a:off x="-1" y="0"/>
            <a:ext cx="9144000" cy="51435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1700"/>
              </a:spcBef>
              <a:spcAft>
                <a:spcPts val="0"/>
              </a:spcAft>
              <a:buSzPts val="1400"/>
              <a:buChar char="•"/>
              <a:defRPr/>
            </a:lvl1pPr>
            <a:lvl2pPr marL="914400" lvl="1" indent="-317500" algn="l">
              <a:lnSpc>
                <a:spcPct val="90000"/>
              </a:lnSpc>
              <a:spcBef>
                <a:spcPts val="300"/>
              </a:spcBef>
              <a:spcAft>
                <a:spcPts val="0"/>
              </a:spcAft>
              <a:buSzPts val="1400"/>
              <a:buChar char="•"/>
              <a:defRPr/>
            </a:lvl2pPr>
            <a:lvl3pPr marL="1371600" lvl="2" indent="-317500" algn="l">
              <a:lnSpc>
                <a:spcPct val="90000"/>
              </a:lnSpc>
              <a:spcBef>
                <a:spcPts val="300"/>
              </a:spcBef>
              <a:spcAft>
                <a:spcPts val="0"/>
              </a:spcAft>
              <a:buSzPts val="1400"/>
              <a:buChar char="•"/>
              <a:defRPr/>
            </a:lvl3pPr>
            <a:lvl4pPr marL="1828800" lvl="3" indent="-317500" algn="l">
              <a:lnSpc>
                <a:spcPct val="90000"/>
              </a:lnSpc>
              <a:spcBef>
                <a:spcPts val="300"/>
              </a:spcBef>
              <a:spcAft>
                <a:spcPts val="0"/>
              </a:spcAft>
              <a:buSzPts val="1400"/>
              <a:buChar char="•"/>
              <a:defRPr/>
            </a:lvl4pPr>
            <a:lvl5pPr marL="2286000" lvl="4" indent="-317500" algn="l">
              <a:lnSpc>
                <a:spcPct val="90000"/>
              </a:lnSpc>
              <a:spcBef>
                <a:spcPts val="300"/>
              </a:spcBef>
              <a:spcAft>
                <a:spcPts val="0"/>
              </a:spcAft>
              <a:buSzPts val="1400"/>
              <a:buChar char="•"/>
              <a:defRPr/>
            </a:lvl5pPr>
            <a:lvl6pPr marL="2743200" lvl="5" indent="-317500" algn="l">
              <a:lnSpc>
                <a:spcPct val="90000"/>
              </a:lnSpc>
              <a:spcBef>
                <a:spcPts val="300"/>
              </a:spcBef>
              <a:spcAft>
                <a:spcPts val="0"/>
              </a:spcAft>
              <a:buClr>
                <a:schemeClr val="dk1"/>
              </a:buClr>
              <a:buSzPts val="1400"/>
              <a:buChar char="•"/>
              <a:defRPr/>
            </a:lvl6pPr>
            <a:lvl7pPr marL="3200400" lvl="6" indent="-317500" algn="l">
              <a:lnSpc>
                <a:spcPct val="90000"/>
              </a:lnSpc>
              <a:spcBef>
                <a:spcPts val="300"/>
              </a:spcBef>
              <a:spcAft>
                <a:spcPts val="0"/>
              </a:spcAft>
              <a:buClr>
                <a:schemeClr val="dk1"/>
              </a:buClr>
              <a:buSzPts val="1400"/>
              <a:buChar char="•"/>
              <a:defRPr/>
            </a:lvl7pPr>
            <a:lvl8pPr marL="3657600" lvl="7" indent="-317500" algn="l">
              <a:lnSpc>
                <a:spcPct val="90000"/>
              </a:lnSpc>
              <a:spcBef>
                <a:spcPts val="300"/>
              </a:spcBef>
              <a:spcAft>
                <a:spcPts val="0"/>
              </a:spcAft>
              <a:buClr>
                <a:schemeClr val="dk1"/>
              </a:buClr>
              <a:buSzPts val="1400"/>
              <a:buChar char="•"/>
              <a:defRPr/>
            </a:lvl8pPr>
            <a:lvl9pPr marL="4114800" lvl="8" indent="-317500" algn="l">
              <a:lnSpc>
                <a:spcPct val="90000"/>
              </a:lnSpc>
              <a:spcBef>
                <a:spcPts val="300"/>
              </a:spcBef>
              <a:spcAft>
                <a:spcPts val="0"/>
              </a:spcAft>
              <a:buClr>
                <a:schemeClr val="dk1"/>
              </a:buClr>
              <a:buSzPts val="1400"/>
              <a:buChar char="•"/>
              <a:defRPr/>
            </a:lvl9pPr>
          </a:lstStyle>
          <a:p>
            <a:endParaRPr/>
          </a:p>
        </p:txBody>
      </p:sp>
      <p:sp>
        <p:nvSpPr>
          <p:cNvPr id="157" name="Google Shape;157;g1a30d34c7e0_0_324"/>
          <p:cNvSpPr txBox="1">
            <a:spLocks noGrp="1"/>
          </p:cNvSpPr>
          <p:nvPr>
            <p:ph type="ctrTitle"/>
          </p:nvPr>
        </p:nvSpPr>
        <p:spPr>
          <a:xfrm>
            <a:off x="4453200" y="2282159"/>
            <a:ext cx="4053900" cy="1851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2700"/>
              <a:buFont typeface="Arial"/>
              <a:buNone/>
              <a:defRPr sz="2700" b="1">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1a30d34c7e0_0_324"/>
          <p:cNvSpPr txBox="1">
            <a:spLocks noGrp="1"/>
          </p:cNvSpPr>
          <p:nvPr>
            <p:ph type="dt" idx="10"/>
          </p:nvPr>
        </p:nvSpPr>
        <p:spPr>
          <a:xfrm>
            <a:off x="2397600" y="4622562"/>
            <a:ext cx="1080000" cy="273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9"/>
        <p:cNvGrpSpPr/>
        <p:nvPr/>
      </p:nvGrpSpPr>
      <p:grpSpPr>
        <a:xfrm>
          <a:off x="0" y="0"/>
          <a:ext cx="0" cy="0"/>
          <a:chOff x="0" y="0"/>
          <a:chExt cx="0" cy="0"/>
        </a:xfrm>
      </p:grpSpPr>
      <p:sp>
        <p:nvSpPr>
          <p:cNvPr id="160" name="Google Shape;160;g27682c75e5e_0_593"/>
          <p:cNvSpPr txBox="1"/>
          <p:nvPr/>
        </p:nvSpPr>
        <p:spPr>
          <a:xfrm>
            <a:off x="361100" y="233425"/>
            <a:ext cx="4105200" cy="56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Fira Sans Extra Condensed"/>
              <a:buNone/>
            </a:pPr>
            <a:r>
              <a:rPr lang="en-GB" sz="2700" b="1" i="0" u="none" strike="noStrike" cap="none">
                <a:solidFill>
                  <a:schemeClr val="dk1"/>
                </a:solidFill>
                <a:latin typeface="Fira Sans Extra Condensed"/>
                <a:ea typeface="Fira Sans Extra Condensed"/>
                <a:cs typeface="Fira Sans Extra Condensed"/>
                <a:sym typeface="Fira Sans Extra Condensed"/>
              </a:rPr>
              <a:t>Customer Journey Map</a:t>
            </a:r>
            <a:endParaRPr sz="2700" b="1" i="0" u="none" strike="noStrike" cap="none">
              <a:solidFill>
                <a:schemeClr val="dk1"/>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xmlns:p15="http://schemas.microsoft.com/office/powerpoint/2012/main">
        <p15:guide id="1" pos="216">
          <p15:clr>
            <a:srgbClr val="FA7B17"/>
          </p15:clr>
        </p15:guide>
        <p15:guide id="2" orient="horz" pos="194">
          <p15:clr>
            <a:srgbClr val="FA7B17"/>
          </p15:clr>
        </p15:guide>
        <p15:guide id="3" orient="horz" pos="2229">
          <p15:clr>
            <a:srgbClr val="FA7B17"/>
          </p15:clr>
        </p15:guide>
        <p15:guide id="4" pos="4104">
          <p15:clr>
            <a:srgbClr val="FA7B17"/>
          </p15:clr>
        </p15:guide>
        <p15:guide id="5" pos="216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245"/>
        <p:cNvGrpSpPr/>
        <p:nvPr/>
      </p:nvGrpSpPr>
      <p:grpSpPr>
        <a:xfrm>
          <a:off x="0" y="0"/>
          <a:ext cx="0" cy="0"/>
          <a:chOff x="0" y="0"/>
          <a:chExt cx="0" cy="0"/>
        </a:xfrm>
      </p:grpSpPr>
      <p:sp>
        <p:nvSpPr>
          <p:cNvPr id="246" name="Google Shape;246;p6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938584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247"/>
        <p:cNvGrpSpPr/>
        <p:nvPr/>
      </p:nvGrpSpPr>
      <p:grpSpPr>
        <a:xfrm>
          <a:off x="0" y="0"/>
          <a:ext cx="0" cy="0"/>
          <a:chOff x="0" y="0"/>
          <a:chExt cx="0" cy="0"/>
        </a:xfrm>
      </p:grpSpPr>
      <p:sp>
        <p:nvSpPr>
          <p:cNvPr id="248" name="Google Shape;248;p6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49" name="Google Shape;249;p6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50" name="Google Shape;250;p6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51" name="Google Shape;251;p6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52" name="Google Shape;252;p6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1361694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253"/>
        <p:cNvGrpSpPr/>
        <p:nvPr/>
      </p:nvGrpSpPr>
      <p:grpSpPr>
        <a:xfrm>
          <a:off x="0" y="0"/>
          <a:ext cx="0" cy="0"/>
          <a:chOff x="0" y="0"/>
          <a:chExt cx="0" cy="0"/>
        </a:xfrm>
      </p:grpSpPr>
      <p:sp>
        <p:nvSpPr>
          <p:cNvPr id="254" name="Google Shape;254;g2022565a596_0_261"/>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g2022565a596_0_261"/>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g2022565a596_0_261"/>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7" name="Google Shape;257;g2022565a596_0_261"/>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BE"/>
              <a:t>‹#›</a:t>
            </a:fld>
            <a:endParaRPr/>
          </a:p>
        </p:txBody>
      </p:sp>
      <p:sp>
        <p:nvSpPr>
          <p:cNvPr id="258" name="Google Shape;258;g2022565a596_0_261"/>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59" name="Google Shape;259;g2022565a596_0_261"/>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399551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18"/>
        <p:cNvGrpSpPr/>
        <p:nvPr/>
      </p:nvGrpSpPr>
      <p:grpSpPr>
        <a:xfrm>
          <a:off x="0" y="0"/>
          <a:ext cx="0" cy="0"/>
          <a:chOff x="0" y="0"/>
          <a:chExt cx="0" cy="0"/>
        </a:xfrm>
      </p:grpSpPr>
      <p:sp>
        <p:nvSpPr>
          <p:cNvPr id="19" name="Google Shape;19;p4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GB"/>
              <a:t>26/03/17 </a:t>
            </a:r>
            <a:r>
              <a:rPr lang="en-GB" b="1"/>
              <a:t>│</a:t>
            </a:r>
            <a:fld id="{00000000-1234-1234-1234-123412341234}" type="slidenum">
              <a:rPr lang="en-GB"/>
              <a:t>‹#›</a:t>
            </a:fld>
            <a:endParaRPr/>
          </a:p>
        </p:txBody>
      </p:sp>
      <p:sp>
        <p:nvSpPr>
          <p:cNvPr id="20" name="Google Shape;20;p4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1" name="Google Shape;21;p42"/>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2" name="Google Shape;22;p42"/>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3" name="Google Shape;23;p4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260"/>
        <p:cNvGrpSpPr/>
        <p:nvPr/>
      </p:nvGrpSpPr>
      <p:grpSpPr>
        <a:xfrm>
          <a:off x="0" y="0"/>
          <a:ext cx="0" cy="0"/>
          <a:chOff x="0" y="0"/>
          <a:chExt cx="0" cy="0"/>
        </a:xfrm>
      </p:grpSpPr>
      <p:pic>
        <p:nvPicPr>
          <p:cNvPr id="261" name="Google Shape;261;p56"/>
          <p:cNvPicPr preferRelativeResize="0"/>
          <p:nvPr/>
        </p:nvPicPr>
        <p:blipFill rotWithShape="1">
          <a:blip r:embed="rId2">
            <a:alphaModFix/>
          </a:blip>
          <a:srcRect l="760" t="1396" r="6440" b="3434"/>
          <a:stretch/>
        </p:blipFill>
        <p:spPr>
          <a:xfrm>
            <a:off x="323527" y="-1"/>
            <a:ext cx="8820474" cy="5143501"/>
          </a:xfrm>
          <a:prstGeom prst="rect">
            <a:avLst/>
          </a:prstGeom>
          <a:noFill/>
          <a:ln>
            <a:noFill/>
          </a:ln>
        </p:spPr>
      </p:pic>
      <p:sp>
        <p:nvSpPr>
          <p:cNvPr id="262" name="Google Shape;262;p56"/>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263" name="Google Shape;263;p56"/>
          <p:cNvSpPr txBox="1">
            <a:spLocks noGrp="1"/>
          </p:cNvSpPr>
          <p:nvPr>
            <p:ph type="title"/>
          </p:nvPr>
        </p:nvSpPr>
        <p:spPr>
          <a:xfrm>
            <a:off x="899594" y="1501902"/>
            <a:ext cx="7772400" cy="2096100"/>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355474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264"/>
        <p:cNvGrpSpPr/>
        <p:nvPr/>
      </p:nvGrpSpPr>
      <p:grpSpPr>
        <a:xfrm>
          <a:off x="0" y="0"/>
          <a:ext cx="0" cy="0"/>
          <a:chOff x="0" y="0"/>
          <a:chExt cx="0" cy="0"/>
        </a:xfrm>
      </p:grpSpPr>
      <p:sp>
        <p:nvSpPr>
          <p:cNvPr id="265" name="Google Shape;265;p89"/>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66" name="Google Shape;266;p89"/>
          <p:cNvPicPr preferRelativeResize="0"/>
          <p:nvPr/>
        </p:nvPicPr>
        <p:blipFill rotWithShape="1">
          <a:blip r:embed="rId2">
            <a:alphaModFix/>
          </a:blip>
          <a:srcRect r="9179"/>
          <a:stretch/>
        </p:blipFill>
        <p:spPr>
          <a:xfrm>
            <a:off x="2925467" y="0"/>
            <a:ext cx="6218532" cy="5143500"/>
          </a:xfrm>
          <a:prstGeom prst="rect">
            <a:avLst/>
          </a:prstGeom>
          <a:noFill/>
          <a:ln>
            <a:noFill/>
          </a:ln>
        </p:spPr>
      </p:pic>
    </p:spTree>
    <p:extLst>
      <p:ext uri="{BB962C8B-B14F-4D97-AF65-F5344CB8AC3E}">
        <p14:creationId xmlns:p14="http://schemas.microsoft.com/office/powerpoint/2010/main" val="1286969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_rechte lijn">
  <p:cSld name="Leeg_rechte lijn">
    <p:spTree>
      <p:nvGrpSpPr>
        <p:cNvPr id="1" name="Shape 267"/>
        <p:cNvGrpSpPr/>
        <p:nvPr/>
      </p:nvGrpSpPr>
      <p:grpSpPr>
        <a:xfrm>
          <a:off x="0" y="0"/>
          <a:ext cx="0" cy="0"/>
          <a:chOff x="0" y="0"/>
          <a:chExt cx="0" cy="0"/>
        </a:xfrm>
      </p:grpSpPr>
      <p:sp>
        <p:nvSpPr>
          <p:cNvPr id="268" name="Google Shape;268;p90"/>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0"/>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0" name="Google Shape;270;p90"/>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1" name="Google Shape;271;p90"/>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2" name="Google Shape;272;p90"/>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12021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Lege_dia">
  <p:cSld name="1_Lege_dia">
    <p:spTree>
      <p:nvGrpSpPr>
        <p:cNvPr id="1" name="Shape 273"/>
        <p:cNvGrpSpPr/>
        <p:nvPr/>
      </p:nvGrpSpPr>
      <p:grpSpPr>
        <a:xfrm>
          <a:off x="0" y="0"/>
          <a:ext cx="0" cy="0"/>
          <a:chOff x="0" y="0"/>
          <a:chExt cx="0" cy="0"/>
        </a:xfrm>
      </p:grpSpPr>
      <p:sp>
        <p:nvSpPr>
          <p:cNvPr id="274" name="Google Shape;274;p91"/>
          <p:cNvSpPr txBox="1"/>
          <p:nvPr/>
        </p:nvSpPr>
        <p:spPr>
          <a:xfrm>
            <a:off x="481782" y="930651"/>
            <a:ext cx="62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1"/>
          <p:cNvSpPr txBox="1">
            <a:spLocks noGrp="1"/>
          </p:cNvSpPr>
          <p:nvPr>
            <p:ph type="body" idx="1"/>
          </p:nvPr>
        </p:nvSpPr>
        <p:spPr>
          <a:xfrm>
            <a:off x="481781" y="212710"/>
            <a:ext cx="8370900" cy="5910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SzPts val="1540"/>
              <a:buFont typeface="Arial"/>
              <a:buNone/>
              <a:defRPr sz="2800" b="1">
                <a:solidFill>
                  <a:schemeClr val="dk1"/>
                </a:solidFill>
                <a:latin typeface="Arial"/>
                <a:ea typeface="Arial"/>
                <a:cs typeface="Arial"/>
                <a:sym typeface="Arial"/>
              </a:defRPr>
            </a:lvl2pPr>
            <a:lvl3pPr marL="1371600" lvl="2"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3pPr>
            <a:lvl4pPr marL="1828800" lvl="3" indent="-228600" algn="l">
              <a:lnSpc>
                <a:spcPct val="90000"/>
              </a:lnSpc>
              <a:spcBef>
                <a:spcPts val="300"/>
              </a:spcBef>
              <a:spcAft>
                <a:spcPts val="0"/>
              </a:spcAft>
              <a:buSzPts val="1500"/>
              <a:buFont typeface="Arial"/>
              <a:buNone/>
              <a:defRPr sz="2800" b="1">
                <a:solidFill>
                  <a:schemeClr val="dk1"/>
                </a:solidFill>
                <a:latin typeface="Arial"/>
                <a:ea typeface="Arial"/>
                <a:cs typeface="Arial"/>
                <a:sym typeface="Arial"/>
              </a:defRPr>
            </a:lvl4pPr>
            <a:lvl5pPr marL="2286000" lvl="4" indent="-228600" algn="l">
              <a:lnSpc>
                <a:spcPct val="90000"/>
              </a:lnSpc>
              <a:spcBef>
                <a:spcPts val="300"/>
              </a:spcBef>
              <a:spcAft>
                <a:spcPts val="0"/>
              </a:spcAft>
              <a:buSzPts val="1800"/>
              <a:buFont typeface="Arial"/>
              <a:buNone/>
              <a:defRPr sz="2800" b="1">
                <a:solidFill>
                  <a:schemeClr val="dk1"/>
                </a:solidFill>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6" name="Google Shape;276;p91"/>
          <p:cNvSpPr txBox="1">
            <a:spLocks noGrp="1"/>
          </p:cNvSpPr>
          <p:nvPr>
            <p:ph type="body" idx="2"/>
          </p:nvPr>
        </p:nvSpPr>
        <p:spPr>
          <a:xfrm>
            <a:off x="481781" y="1829550"/>
            <a:ext cx="8370900" cy="2650200"/>
          </a:xfrm>
          <a:prstGeom prst="rect">
            <a:avLst/>
          </a:prstGeom>
          <a:noFill/>
          <a:ln>
            <a:noFill/>
          </a:ln>
        </p:spPr>
        <p:txBody>
          <a:bodyPr spcFirstLastPara="1" wrap="square" lIns="91425" tIns="91425" rIns="91425" bIns="91425" anchor="t" anchorCtr="0">
            <a:noAutofit/>
          </a:bodyPr>
          <a:lstStyle>
            <a:lvl1pPr marL="457200" lvl="0" indent="-354330" algn="l">
              <a:lnSpc>
                <a:spcPct val="90000"/>
              </a:lnSpc>
              <a:spcBef>
                <a:spcPts val="300"/>
              </a:spcBef>
              <a:spcAft>
                <a:spcPts val="0"/>
              </a:spcAft>
              <a:buSzPts val="1980"/>
              <a:buChar char="•"/>
              <a:defRPr sz="1800">
                <a:latin typeface="Calibri"/>
                <a:ea typeface="Calibri"/>
                <a:cs typeface="Calibri"/>
                <a:sym typeface="Calibri"/>
              </a:defRPr>
            </a:lvl1pPr>
            <a:lvl2pPr marL="914400" lvl="1" indent="-326390" algn="l">
              <a:lnSpc>
                <a:spcPct val="90000"/>
              </a:lnSpc>
              <a:spcBef>
                <a:spcPts val="300"/>
              </a:spcBef>
              <a:spcAft>
                <a:spcPts val="0"/>
              </a:spcAft>
              <a:buSzPts val="1540"/>
              <a:buChar char="•"/>
              <a:defRPr sz="1600">
                <a:latin typeface="Calibri"/>
                <a:ea typeface="Calibri"/>
                <a:cs typeface="Calibri"/>
                <a:sym typeface="Calibri"/>
              </a:defRPr>
            </a:lvl2pPr>
            <a:lvl3pPr marL="1371600" lvl="2" indent="-342900" algn="l">
              <a:lnSpc>
                <a:spcPct val="90000"/>
              </a:lnSpc>
              <a:spcBef>
                <a:spcPts val="300"/>
              </a:spcBef>
              <a:spcAft>
                <a:spcPts val="0"/>
              </a:spcAft>
              <a:buSzPts val="1800"/>
              <a:buChar char="•"/>
              <a:defRPr sz="1600">
                <a:latin typeface="Calibri"/>
                <a:ea typeface="Calibri"/>
                <a:cs typeface="Calibri"/>
                <a:sym typeface="Calibri"/>
              </a:defRPr>
            </a:lvl3pPr>
            <a:lvl4pPr marL="1828800" lvl="3" indent="-323850" algn="l">
              <a:lnSpc>
                <a:spcPct val="90000"/>
              </a:lnSpc>
              <a:spcBef>
                <a:spcPts val="300"/>
              </a:spcBef>
              <a:spcAft>
                <a:spcPts val="0"/>
              </a:spcAft>
              <a:buSzPts val="1500"/>
              <a:buChar char="•"/>
              <a:defRPr sz="1600">
                <a:latin typeface="Calibri"/>
                <a:ea typeface="Calibri"/>
                <a:cs typeface="Calibri"/>
                <a:sym typeface="Calibri"/>
              </a:defRPr>
            </a:lvl4pPr>
            <a:lvl5pPr marL="2286000" lvl="4" indent="-342900" algn="l">
              <a:lnSpc>
                <a:spcPct val="90000"/>
              </a:lnSpc>
              <a:spcBef>
                <a:spcPts val="300"/>
              </a:spcBef>
              <a:spcAft>
                <a:spcPts val="0"/>
              </a:spcAft>
              <a:buSzPts val="1800"/>
              <a:buChar char="•"/>
              <a:defRPr sz="1600">
                <a:latin typeface="Calibri"/>
                <a:ea typeface="Calibri"/>
                <a:cs typeface="Calibri"/>
                <a:sym typeface="Calibri"/>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7" name="Google Shape;277;p91"/>
          <p:cNvSpPr txBox="1">
            <a:spLocks noGrp="1"/>
          </p:cNvSpPr>
          <p:nvPr>
            <p:ph type="body" idx="3"/>
          </p:nvPr>
        </p:nvSpPr>
        <p:spPr>
          <a:xfrm>
            <a:off x="481782" y="1065988"/>
            <a:ext cx="8370900" cy="2952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Font typeface="Calibri"/>
              <a:buNone/>
              <a:defRPr sz="2000">
                <a:latin typeface="Calibri"/>
                <a:ea typeface="Calibri"/>
                <a:cs typeface="Calibri"/>
                <a:sym typeface="Calibri"/>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8" name="Google Shape;278;p91"/>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5340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79"/>
        <p:cNvGrpSpPr/>
        <p:nvPr/>
      </p:nvGrpSpPr>
      <p:grpSpPr>
        <a:xfrm>
          <a:off x="0" y="0"/>
          <a:ext cx="0" cy="0"/>
          <a:chOff x="0" y="0"/>
          <a:chExt cx="0" cy="0"/>
        </a:xfrm>
      </p:grpSpPr>
      <p:sp>
        <p:nvSpPr>
          <p:cNvPr id="280" name="Google Shape;280;p92"/>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1" name="Google Shape;281;p92"/>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92"/>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92"/>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84" name="Google Shape;284;p92"/>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10698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88"/>
        <p:cNvGrpSpPr/>
        <p:nvPr/>
      </p:nvGrpSpPr>
      <p:grpSpPr>
        <a:xfrm>
          <a:off x="0" y="0"/>
          <a:ext cx="0" cy="0"/>
          <a:chOff x="0" y="0"/>
          <a:chExt cx="0" cy="0"/>
        </a:xfrm>
      </p:grpSpPr>
      <p:sp>
        <p:nvSpPr>
          <p:cNvPr id="289" name="Google Shape;289;p94"/>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p94"/>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
        <p:nvSpPr>
          <p:cNvPr id="291" name="Google Shape;291;p94"/>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34252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eeg 1">
  <p:cSld name="Leeg 1">
    <p:spTree>
      <p:nvGrpSpPr>
        <p:cNvPr id="1" name="Shape 292"/>
        <p:cNvGrpSpPr/>
        <p:nvPr/>
      </p:nvGrpSpPr>
      <p:grpSpPr>
        <a:xfrm>
          <a:off x="0" y="0"/>
          <a:ext cx="0" cy="0"/>
          <a:chOff x="0" y="0"/>
          <a:chExt cx="0" cy="0"/>
        </a:xfrm>
      </p:grpSpPr>
      <p:sp>
        <p:nvSpPr>
          <p:cNvPr id="293" name="Google Shape;293;p9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294" name="Google Shape;294;p9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5" name="Google Shape;295;p9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296" name="Google Shape;296;p95"/>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297" name="Google Shape;297;p95"/>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292379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298"/>
        <p:cNvGrpSpPr/>
        <p:nvPr/>
      </p:nvGrpSpPr>
      <p:grpSpPr>
        <a:xfrm>
          <a:off x="0" y="0"/>
          <a:ext cx="0" cy="0"/>
          <a:chOff x="0" y="0"/>
          <a:chExt cx="0" cy="0"/>
        </a:xfrm>
      </p:grpSpPr>
      <p:sp>
        <p:nvSpPr>
          <p:cNvPr id="299" name="Google Shape;299;p96"/>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300" name="Google Shape;300;p96"/>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01" name="Google Shape;301;p9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02" name="Google Shape;302;p9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40707302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303"/>
        <p:cNvGrpSpPr/>
        <p:nvPr/>
      </p:nvGrpSpPr>
      <p:grpSpPr>
        <a:xfrm>
          <a:off x="0" y="0"/>
          <a:ext cx="0" cy="0"/>
          <a:chOff x="0" y="0"/>
          <a:chExt cx="0" cy="0"/>
        </a:xfrm>
      </p:grpSpPr>
      <p:sp>
        <p:nvSpPr>
          <p:cNvPr id="304" name="Google Shape;304;p97"/>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rm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305" name="Google Shape;305;p97"/>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rm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306" name="Google Shape;306;p97"/>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3957556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el en Inhoud">
  <p:cSld name="1_Titel en Inhoud">
    <p:spTree>
      <p:nvGrpSpPr>
        <p:cNvPr id="1" name="Shape 307"/>
        <p:cNvGrpSpPr/>
        <p:nvPr/>
      </p:nvGrpSpPr>
      <p:grpSpPr>
        <a:xfrm>
          <a:off x="0" y="0"/>
          <a:ext cx="0" cy="0"/>
          <a:chOff x="0" y="0"/>
          <a:chExt cx="0" cy="0"/>
        </a:xfrm>
      </p:grpSpPr>
      <p:sp>
        <p:nvSpPr>
          <p:cNvPr id="308" name="Google Shape;308;p98"/>
          <p:cNvSpPr txBox="1">
            <a:spLocks noGrp="1"/>
          </p:cNvSpPr>
          <p:nvPr>
            <p:ph type="body" idx="1"/>
          </p:nvPr>
        </p:nvSpPr>
        <p:spPr>
          <a:xfrm>
            <a:off x="628651" y="1111661"/>
            <a:ext cx="7886700" cy="3744300"/>
          </a:xfrm>
          <a:prstGeom prst="rect">
            <a:avLst/>
          </a:prstGeom>
          <a:noFill/>
          <a:ln>
            <a:noFill/>
          </a:ln>
        </p:spPr>
        <p:txBody>
          <a:bodyPr spcFirstLastPara="1" wrap="square" lIns="91425" tIns="45700" rIns="91425" bIns="45700" anchor="t" anchorCtr="0">
            <a:normAutofit/>
          </a:bodyPr>
          <a:lstStyle>
            <a:lvl1pPr marL="457200" marR="0" lvl="0" indent="-38100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marL="914400" marR="0" lvl="1" indent="-38100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4290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marL="2286000" marR="0" lvl="4" indent="-34290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09" name="Google Shape;309;p98"/>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98"/>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3987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24"/>
        <p:cNvGrpSpPr/>
        <p:nvPr/>
      </p:nvGrpSpPr>
      <p:grpSpPr>
        <a:xfrm>
          <a:off x="0" y="0"/>
          <a:ext cx="0" cy="0"/>
          <a:chOff x="0" y="0"/>
          <a:chExt cx="0" cy="0"/>
        </a:xfrm>
      </p:grpSpPr>
      <p:sp>
        <p:nvSpPr>
          <p:cNvPr id="25" name="Google Shape;25;p55"/>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27;p55"/>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311"/>
        <p:cNvGrpSpPr/>
        <p:nvPr/>
      </p:nvGrpSpPr>
      <p:grpSpPr>
        <a:xfrm>
          <a:off x="0" y="0"/>
          <a:ext cx="0" cy="0"/>
          <a:chOff x="0" y="0"/>
          <a:chExt cx="0" cy="0"/>
        </a:xfrm>
      </p:grpSpPr>
      <p:sp>
        <p:nvSpPr>
          <p:cNvPr id="312" name="Google Shape;312;p9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13" name="Google Shape;313;p99"/>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4" name="Google Shape;314;p99"/>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15" name="Google Shape;315;p99"/>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16" name="Google Shape;316;p99"/>
          <p:cNvPicPr preferRelativeResize="0"/>
          <p:nvPr/>
        </p:nvPicPr>
        <p:blipFill rotWithShape="1">
          <a:blip r:embed="rId2">
            <a:alphaModFix/>
          </a:blip>
          <a:srcRect/>
          <a:stretch/>
        </p:blipFill>
        <p:spPr>
          <a:xfrm>
            <a:off x="648000" y="4392900"/>
            <a:ext cx="1377000" cy="535733"/>
          </a:xfrm>
          <a:prstGeom prst="rect">
            <a:avLst/>
          </a:prstGeom>
          <a:noFill/>
          <a:ln>
            <a:noFill/>
          </a:ln>
        </p:spPr>
      </p:pic>
      <p:sp>
        <p:nvSpPr>
          <p:cNvPr id="317" name="Google Shape;317;p9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824117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318"/>
        <p:cNvGrpSpPr/>
        <p:nvPr/>
      </p:nvGrpSpPr>
      <p:grpSpPr>
        <a:xfrm>
          <a:off x="0" y="0"/>
          <a:ext cx="0" cy="0"/>
          <a:chOff x="0" y="0"/>
          <a:chExt cx="0" cy="0"/>
        </a:xfrm>
      </p:grpSpPr>
      <p:sp>
        <p:nvSpPr>
          <p:cNvPr id="319" name="Google Shape;319;p10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0" name="Google Shape;320;p100"/>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nl-BE"/>
              <a:t>‹#›</a:t>
            </a:fld>
            <a:endParaRPr/>
          </a:p>
        </p:txBody>
      </p:sp>
      <p:pic>
        <p:nvPicPr>
          <p:cNvPr id="321" name="Google Shape;321;p100"/>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322" name="Google Shape;322;p100"/>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23" name="Google Shape;323;p100"/>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324" name="Google Shape;324;p10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133130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325"/>
        <p:cNvGrpSpPr/>
        <p:nvPr/>
      </p:nvGrpSpPr>
      <p:grpSpPr>
        <a:xfrm>
          <a:off x="0" y="0"/>
          <a:ext cx="0" cy="0"/>
          <a:chOff x="0" y="0"/>
          <a:chExt cx="0" cy="0"/>
        </a:xfrm>
      </p:grpSpPr>
      <p:pic>
        <p:nvPicPr>
          <p:cNvPr id="326" name="Google Shape;326;p101"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327" name="Google Shape;327;p101"/>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8" name="Google Shape;328;p101"/>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29" name="Google Shape;329;p10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038143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Mobiliteit">
  <p:cSld name="Title - Mobiliteit">
    <p:spTree>
      <p:nvGrpSpPr>
        <p:cNvPr id="1" name="Shape 330"/>
        <p:cNvGrpSpPr/>
        <p:nvPr/>
      </p:nvGrpSpPr>
      <p:grpSpPr>
        <a:xfrm>
          <a:off x="0" y="0"/>
          <a:ext cx="0" cy="0"/>
          <a:chOff x="0" y="0"/>
          <a:chExt cx="0" cy="0"/>
        </a:xfrm>
      </p:grpSpPr>
      <p:pic>
        <p:nvPicPr>
          <p:cNvPr id="331" name="Google Shape;331;p102"/>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332" name="Google Shape;332;p102"/>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nl-BE"/>
              <a:t>26/03/17 </a:t>
            </a:r>
            <a:r>
              <a:rPr lang="nl-BE" b="1"/>
              <a:t>│</a:t>
            </a:r>
            <a:fld id="{00000000-1234-1234-1234-123412341234}" type="slidenum">
              <a:rPr lang="nl-BE"/>
              <a:t>‹#›</a:t>
            </a:fld>
            <a:endParaRPr/>
          </a:p>
        </p:txBody>
      </p:sp>
      <p:sp>
        <p:nvSpPr>
          <p:cNvPr id="333" name="Google Shape;333;p102"/>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4" name="Google Shape;334;p102"/>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35" name="Google Shape;335;p102"/>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336" name="Google Shape;336;p10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7759718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337"/>
        <p:cNvGrpSpPr/>
        <p:nvPr/>
      </p:nvGrpSpPr>
      <p:grpSpPr>
        <a:xfrm>
          <a:off x="0" y="0"/>
          <a:ext cx="0" cy="0"/>
          <a:chOff x="0" y="0"/>
          <a:chExt cx="0" cy="0"/>
        </a:xfrm>
      </p:grpSpPr>
      <p:sp>
        <p:nvSpPr>
          <p:cNvPr id="338" name="Google Shape;338;p103"/>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339" name="Google Shape;339;p103"/>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3"/>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03"/>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a:lnSpc>
                <a:spcPct val="90000"/>
              </a:lnSpc>
              <a:spcBef>
                <a:spcPts val="300"/>
              </a:spcBef>
              <a:spcAft>
                <a:spcPts val="0"/>
              </a:spcAft>
              <a:buClr>
                <a:srgbClr val="9B9B9B"/>
              </a:buClr>
              <a:buSzPts val="1350"/>
              <a:buChar char="•"/>
              <a:defRPr/>
            </a:lvl2pPr>
            <a:lvl3pPr marL="1371600" lvl="2" indent="-325755" algn="l">
              <a:lnSpc>
                <a:spcPct val="90000"/>
              </a:lnSpc>
              <a:spcBef>
                <a:spcPts val="300"/>
              </a:spcBef>
              <a:spcAft>
                <a:spcPts val="0"/>
              </a:spcAft>
              <a:buClr>
                <a:schemeClr val="dk1"/>
              </a:buClr>
              <a:buSzPts val="1530"/>
              <a:buChar char="•"/>
              <a:defRPr/>
            </a:lvl3pPr>
            <a:lvl4pPr marL="1828800" lvl="3" indent="-314325" algn="l">
              <a:lnSpc>
                <a:spcPct val="90000"/>
              </a:lnSpc>
              <a:spcBef>
                <a:spcPts val="300"/>
              </a:spcBef>
              <a:spcAft>
                <a:spcPts val="0"/>
              </a:spcAft>
              <a:buClr>
                <a:schemeClr val="dk1"/>
              </a:buClr>
              <a:buSzPts val="1350"/>
              <a:buChar char="•"/>
              <a:defRPr/>
            </a:lvl4pPr>
            <a:lvl5pPr marL="2286000" lvl="4" indent="-331470" algn="l">
              <a:lnSpc>
                <a:spcPct val="90000"/>
              </a:lnSpc>
              <a:spcBef>
                <a:spcPts val="3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2" name="Google Shape;342;p103"/>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343" name="Google Shape;343;p103"/>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96467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_01">
  <p:cSld name="Quote_01">
    <p:spTree>
      <p:nvGrpSpPr>
        <p:cNvPr id="1" name="Shape 28"/>
        <p:cNvGrpSpPr/>
        <p:nvPr/>
      </p:nvGrpSpPr>
      <p:grpSpPr>
        <a:xfrm>
          <a:off x="0" y="0"/>
          <a:ext cx="0" cy="0"/>
          <a:chOff x="0" y="0"/>
          <a:chExt cx="0" cy="0"/>
        </a:xfrm>
      </p:grpSpPr>
      <p:sp>
        <p:nvSpPr>
          <p:cNvPr id="29" name="Google Shape;29;g27682c75e5e_0_236"/>
          <p:cNvSpPr/>
          <p:nvPr/>
        </p:nvSpPr>
        <p:spPr>
          <a:xfrm>
            <a:off x="1330287" y="1404650"/>
            <a:ext cx="7813800" cy="20373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0" name="Google Shape;30;g27682c75e5e_0_236"/>
          <p:cNvSpPr txBox="1">
            <a:spLocks noGrp="1"/>
          </p:cNvSpPr>
          <p:nvPr>
            <p:ph type="body" idx="1"/>
          </p:nvPr>
        </p:nvSpPr>
        <p:spPr>
          <a:xfrm>
            <a:off x="1611217" y="1644268"/>
            <a:ext cx="7251900" cy="1578300"/>
          </a:xfrm>
          <a:prstGeom prst="rect">
            <a:avLst/>
          </a:prstGeom>
          <a:noFill/>
          <a:ln>
            <a:noFill/>
          </a:ln>
        </p:spPr>
        <p:txBody>
          <a:bodyPr spcFirstLastPara="1" wrap="square" lIns="68575" tIns="34275" rIns="68575" bIns="34275" anchor="ctr" anchorCtr="0">
            <a:normAutofit/>
          </a:bodyPr>
          <a:lstStyle>
            <a:lvl1pPr marL="457200" marR="0" lvl="0" indent="-228600" algn="l">
              <a:lnSpc>
                <a:spcPct val="90000"/>
              </a:lnSpc>
              <a:spcBef>
                <a:spcPts val="800"/>
              </a:spcBef>
              <a:spcAft>
                <a:spcPts val="0"/>
              </a:spcAft>
              <a:buClr>
                <a:schemeClr val="accent2"/>
              </a:buClr>
              <a:buSzPts val="3300"/>
              <a:buFont typeface="Arial"/>
              <a:buNone/>
              <a:defRPr sz="3300" b="1">
                <a:solidFill>
                  <a:schemeClr val="accent2"/>
                </a:solidFill>
                <a:latin typeface="Calibri"/>
                <a:ea typeface="Calibri"/>
                <a:cs typeface="Calibri"/>
                <a:sym typeface="Calibri"/>
              </a:defRPr>
            </a:lvl1pPr>
            <a:lvl2pPr marL="914400" lvl="1" indent="-228600" algn="l">
              <a:lnSpc>
                <a:spcPct val="90000"/>
              </a:lnSpc>
              <a:spcBef>
                <a:spcPts val="400"/>
              </a:spcBef>
              <a:spcAft>
                <a:spcPts val="0"/>
              </a:spcAft>
              <a:buSzPts val="900"/>
              <a:buNone/>
              <a:defRPr sz="1500">
                <a:solidFill>
                  <a:srgbClr val="8E8E8E"/>
                </a:solidFill>
              </a:defRPr>
            </a:lvl2pPr>
            <a:lvl3pPr marL="1371600" lvl="2" indent="-228600" algn="l">
              <a:lnSpc>
                <a:spcPct val="90000"/>
              </a:lnSpc>
              <a:spcBef>
                <a:spcPts val="400"/>
              </a:spcBef>
              <a:spcAft>
                <a:spcPts val="0"/>
              </a:spcAft>
              <a:buSzPts val="800"/>
              <a:buNone/>
              <a:defRPr sz="1400">
                <a:solidFill>
                  <a:srgbClr val="8E8E8E"/>
                </a:solidFill>
              </a:defRPr>
            </a:lvl3pPr>
            <a:lvl4pPr marL="1828800" lvl="3" indent="-228600" algn="l">
              <a:lnSpc>
                <a:spcPct val="90000"/>
              </a:lnSpc>
              <a:spcBef>
                <a:spcPts val="400"/>
              </a:spcBef>
              <a:spcAft>
                <a:spcPts val="0"/>
              </a:spcAft>
              <a:buSzPts val="700"/>
              <a:buNone/>
              <a:defRPr sz="1200">
                <a:solidFill>
                  <a:srgbClr val="8E8E8E"/>
                </a:solidFill>
              </a:defRPr>
            </a:lvl4pPr>
            <a:lvl5pPr marL="2286000" lvl="4" indent="-228600" algn="l">
              <a:lnSpc>
                <a:spcPct val="90000"/>
              </a:lnSpc>
              <a:spcBef>
                <a:spcPts val="400"/>
              </a:spcBef>
              <a:spcAft>
                <a:spcPts val="0"/>
              </a:spcAft>
              <a:buSzPts val="700"/>
              <a:buNone/>
              <a:defRPr sz="1200">
                <a:solidFill>
                  <a:srgbClr val="8E8E8E"/>
                </a:solidFill>
              </a:defRPr>
            </a:lvl5pPr>
            <a:lvl6pPr marL="2743200" lvl="5" indent="-228600" algn="l">
              <a:lnSpc>
                <a:spcPct val="90000"/>
              </a:lnSpc>
              <a:spcBef>
                <a:spcPts val="400"/>
              </a:spcBef>
              <a:spcAft>
                <a:spcPts val="0"/>
              </a:spcAft>
              <a:buClr>
                <a:srgbClr val="8E8E8E"/>
              </a:buClr>
              <a:buSzPts val="1200"/>
              <a:buNone/>
              <a:defRPr sz="1200">
                <a:solidFill>
                  <a:srgbClr val="8E8E8E"/>
                </a:solidFill>
              </a:defRPr>
            </a:lvl6pPr>
            <a:lvl7pPr marL="3200400" lvl="6" indent="-228600" algn="l">
              <a:lnSpc>
                <a:spcPct val="90000"/>
              </a:lnSpc>
              <a:spcBef>
                <a:spcPts val="400"/>
              </a:spcBef>
              <a:spcAft>
                <a:spcPts val="0"/>
              </a:spcAft>
              <a:buClr>
                <a:srgbClr val="8E8E8E"/>
              </a:buClr>
              <a:buSzPts val="1200"/>
              <a:buNone/>
              <a:defRPr sz="1200">
                <a:solidFill>
                  <a:srgbClr val="8E8E8E"/>
                </a:solidFill>
              </a:defRPr>
            </a:lvl7pPr>
            <a:lvl8pPr marL="3657600" lvl="7" indent="-228600" algn="l">
              <a:lnSpc>
                <a:spcPct val="90000"/>
              </a:lnSpc>
              <a:spcBef>
                <a:spcPts val="400"/>
              </a:spcBef>
              <a:spcAft>
                <a:spcPts val="0"/>
              </a:spcAft>
              <a:buClr>
                <a:srgbClr val="8E8E8E"/>
              </a:buClr>
              <a:buSzPts val="1200"/>
              <a:buNone/>
              <a:defRPr sz="1200">
                <a:solidFill>
                  <a:srgbClr val="8E8E8E"/>
                </a:solidFill>
              </a:defRPr>
            </a:lvl8pPr>
            <a:lvl9pPr marL="4114800" lvl="8" indent="-228600" algn="l">
              <a:lnSpc>
                <a:spcPct val="90000"/>
              </a:lnSpc>
              <a:spcBef>
                <a:spcPts val="400"/>
              </a:spcBef>
              <a:spcAft>
                <a:spcPts val="0"/>
              </a:spcAft>
              <a:buClr>
                <a:srgbClr val="8E8E8E"/>
              </a:buClr>
              <a:buSzPts val="1200"/>
              <a:buNone/>
              <a:defRPr sz="1200">
                <a:solidFill>
                  <a:srgbClr val="8E8E8E"/>
                </a:solidFill>
              </a:defRPr>
            </a:lvl9pPr>
          </a:lstStyle>
          <a:p>
            <a:endParaRPr/>
          </a:p>
        </p:txBody>
      </p:sp>
      <p:sp>
        <p:nvSpPr>
          <p:cNvPr id="31" name="Google Shape;31;g27682c75e5e_0_236"/>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Clr>
                <a:srgbClr val="8E8E8E"/>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32" name="Google Shape;32;g27682c75e5e_0_236"/>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8E8E8E"/>
              </a:buClr>
              <a:buSzPts val="900"/>
              <a:buFont typeface="Calibri"/>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3" name="Google Shape;33;g27682c75e5e_0_236"/>
          <p:cNvSpPr txBox="1"/>
          <p:nvPr/>
        </p:nvSpPr>
        <p:spPr>
          <a:xfrm>
            <a:off x="150943" y="313266"/>
            <a:ext cx="1460400" cy="3532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22500"/>
              <a:buFont typeface="Calibri"/>
              <a:buNone/>
            </a:pPr>
            <a:r>
              <a:rPr lang="en-GB" sz="22500" b="0" i="0" u="none" strike="noStrike" cap="none">
                <a:solidFill>
                  <a:schemeClr val="dk1"/>
                </a:solidFill>
                <a:latin typeface="Calibri"/>
                <a:ea typeface="Calibri"/>
                <a:cs typeface="Calibri"/>
                <a:sym typeface="Calibri"/>
              </a:rPr>
              <a:t>“ </a:t>
            </a:r>
            <a:endParaRPr sz="225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gemeen_01">
  <p:cSld name="Algemeen_01">
    <p:spTree>
      <p:nvGrpSpPr>
        <p:cNvPr id="1" name="Shape 34"/>
        <p:cNvGrpSpPr/>
        <p:nvPr/>
      </p:nvGrpSpPr>
      <p:grpSpPr>
        <a:xfrm>
          <a:off x="0" y="0"/>
          <a:ext cx="0" cy="0"/>
          <a:chOff x="0" y="0"/>
          <a:chExt cx="0" cy="0"/>
        </a:xfrm>
      </p:grpSpPr>
      <p:sp>
        <p:nvSpPr>
          <p:cNvPr id="35" name="Google Shape;35;g1bc886f3315_0_485"/>
          <p:cNvSpPr txBox="1">
            <a:spLocks noGrp="1"/>
          </p:cNvSpPr>
          <p:nvPr>
            <p:ph type="title"/>
          </p:nvPr>
        </p:nvSpPr>
        <p:spPr>
          <a:xfrm>
            <a:off x="628650" y="273844"/>
            <a:ext cx="7886700" cy="527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27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g1bc886f3315_0_485"/>
          <p:cNvSpPr txBox="1">
            <a:spLocks noGrp="1"/>
          </p:cNvSpPr>
          <p:nvPr>
            <p:ph type="body" idx="1"/>
          </p:nvPr>
        </p:nvSpPr>
        <p:spPr>
          <a:xfrm>
            <a:off x="628650" y="1409326"/>
            <a:ext cx="7886700" cy="3223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100"/>
              <a:buNone/>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g1bc886f3315_0_485"/>
          <p:cNvSpPr txBox="1">
            <a:spLocks noGrp="1"/>
          </p:cNvSpPr>
          <p:nvPr>
            <p:ph type="ftr" idx="11"/>
          </p:nvPr>
        </p:nvSpPr>
        <p:spPr>
          <a:xfrm>
            <a:off x="7355609" y="4856892"/>
            <a:ext cx="1547400" cy="2739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1bc886f3315_0_485"/>
          <p:cNvSpPr txBox="1">
            <a:spLocks noGrp="1"/>
          </p:cNvSpPr>
          <p:nvPr>
            <p:ph type="sldNum" idx="12"/>
          </p:nvPr>
        </p:nvSpPr>
        <p:spPr>
          <a:xfrm>
            <a:off x="8515350" y="4856893"/>
            <a:ext cx="6288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E8E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g1bc886f3315_0_485"/>
          <p:cNvSpPr/>
          <p:nvPr/>
        </p:nvSpPr>
        <p:spPr>
          <a:xfrm>
            <a:off x="0" y="0"/>
            <a:ext cx="164700" cy="5143500"/>
          </a:xfrm>
          <a:prstGeom prst="rect">
            <a:avLst/>
          </a:prstGeom>
          <a:solidFill>
            <a:srgbClr val="FFEB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0" name="Google Shape;40;g1bc886f3315_0_485"/>
          <p:cNvSpPr txBox="1">
            <a:spLocks noGrp="1"/>
          </p:cNvSpPr>
          <p:nvPr>
            <p:ph type="body" idx="2"/>
          </p:nvPr>
        </p:nvSpPr>
        <p:spPr>
          <a:xfrm>
            <a:off x="628650" y="931163"/>
            <a:ext cx="7886700" cy="3486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accent6"/>
              </a:buClr>
              <a:buSzPts val="1800"/>
              <a:buNone/>
              <a:defRPr sz="1800" b="1" cap="none">
                <a:solidFill>
                  <a:schemeClr val="accent6"/>
                </a:solidFill>
              </a:defRPr>
            </a:lvl1pPr>
            <a:lvl2pPr marL="914400" lvl="1" indent="-279400" algn="l">
              <a:lnSpc>
                <a:spcPct val="90000"/>
              </a:lnSpc>
              <a:spcBef>
                <a:spcPts val="400"/>
              </a:spcBef>
              <a:spcAft>
                <a:spcPts val="0"/>
              </a:spcAft>
              <a:buSzPts val="800"/>
              <a:buChar char="■"/>
              <a:defRPr/>
            </a:lvl2pPr>
            <a:lvl3pPr marL="1371600" lvl="2" indent="-279400" algn="l">
              <a:lnSpc>
                <a:spcPct val="90000"/>
              </a:lnSpc>
              <a:spcBef>
                <a:spcPts val="400"/>
              </a:spcBef>
              <a:spcAft>
                <a:spcPts val="0"/>
              </a:spcAft>
              <a:buSzPts val="800"/>
              <a:buChar char="?"/>
              <a:defRPr/>
            </a:lvl3pPr>
            <a:lvl4pPr marL="1828800" lvl="3" indent="-279400" algn="l">
              <a:lnSpc>
                <a:spcPct val="90000"/>
              </a:lnSpc>
              <a:spcBef>
                <a:spcPts val="400"/>
              </a:spcBef>
              <a:spcAft>
                <a:spcPts val="0"/>
              </a:spcAft>
              <a:buSzPts val="800"/>
              <a:buChar char="■"/>
              <a:defRPr/>
            </a:lvl4pPr>
            <a:lvl5pPr marL="2286000" lvl="4" indent="-279400" algn="l">
              <a:lnSpc>
                <a:spcPct val="90000"/>
              </a:lnSpc>
              <a:spcBef>
                <a:spcPts val="400"/>
              </a:spcBef>
              <a:spcAft>
                <a:spcPts val="0"/>
              </a:spcAft>
              <a:buSzPts val="8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41"/>
        <p:cNvGrpSpPr/>
        <p:nvPr/>
      </p:nvGrpSpPr>
      <p:grpSpPr>
        <a:xfrm>
          <a:off x="0" y="0"/>
          <a:ext cx="0" cy="0"/>
          <a:chOff x="0" y="0"/>
          <a:chExt cx="0" cy="0"/>
        </a:xfrm>
      </p:grpSpPr>
      <p:pic>
        <p:nvPicPr>
          <p:cNvPr id="42" name="Google Shape;42;p43"/>
          <p:cNvPicPr preferRelativeResize="0"/>
          <p:nvPr/>
        </p:nvPicPr>
        <p:blipFill rotWithShape="1">
          <a:blip r:embed="rId2">
            <a:alphaModFix/>
          </a:blip>
          <a:srcRect l="763" t="1399" r="6439" b="3433"/>
          <a:stretch/>
        </p:blipFill>
        <p:spPr>
          <a:xfrm>
            <a:off x="323527" y="-1"/>
            <a:ext cx="8820473" cy="5143501"/>
          </a:xfrm>
          <a:prstGeom prst="rect">
            <a:avLst/>
          </a:prstGeom>
          <a:noFill/>
          <a:ln>
            <a:noFill/>
          </a:ln>
        </p:spPr>
      </p:pic>
      <p:sp>
        <p:nvSpPr>
          <p:cNvPr id="43" name="Google Shape;43;p43"/>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44" name="Google Shape;44;p43"/>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el en object 1">
  <p:cSld name="Titel en object">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457200" y="69058"/>
            <a:ext cx="8229600" cy="11310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Arial"/>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Font typeface="Arial"/>
              <a:buNone/>
              <a:defRPr sz="3300" b="1" i="0" u="none" strike="noStrike" cap="none">
                <a:latin typeface="Arial"/>
                <a:ea typeface="Arial"/>
                <a:cs typeface="Arial"/>
                <a:sym typeface="Arial"/>
              </a:defRPr>
            </a:lvl9pPr>
          </a:lstStyle>
          <a:p>
            <a:endParaRPr/>
          </a:p>
        </p:txBody>
      </p:sp>
      <p:sp>
        <p:nvSpPr>
          <p:cNvPr id="47" name="Google Shape;47;p46"/>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2pPr>
            <a:lvl3pPr marL="1371600" marR="0" lvl="2"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3pPr>
            <a:lvl4pPr marL="1828800" marR="0" lvl="3"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4pPr>
            <a:lvl5pPr marL="2286000" marR="0" lvl="4" indent="-431800" algn="l">
              <a:lnSpc>
                <a:spcPct val="10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Clr>
                <a:schemeClr val="dk1"/>
              </a:buClr>
              <a:buSzPts val="3200"/>
              <a:buFont typeface="Arial"/>
              <a:buChar char="•"/>
              <a:defRPr sz="2400" b="0" i="0" u="none" strike="noStrike" cap="none">
                <a:latin typeface="Arial"/>
                <a:ea typeface="Arial"/>
                <a:cs typeface="Arial"/>
                <a:sym typeface="Arial"/>
              </a:defRPr>
            </a:lvl9pPr>
          </a:lstStyle>
          <a:p>
            <a:endParaRPr/>
          </a:p>
        </p:txBody>
      </p:sp>
      <p:sp>
        <p:nvSpPr>
          <p:cNvPr id="48" name="Google Shape;48;p46"/>
          <p:cNvSpPr txBox="1">
            <a:spLocks noGrp="1"/>
          </p:cNvSpPr>
          <p:nvPr>
            <p:ph type="sldNum" idx="12"/>
          </p:nvPr>
        </p:nvSpPr>
        <p:spPr>
          <a:xfrm>
            <a:off x="6553200" y="4767263"/>
            <a:ext cx="2133600" cy="278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chemeClr val="dk2"/>
              </a:buClr>
              <a:buSzPts val="1800"/>
              <a:buFont typeface="Arial"/>
              <a:buNone/>
              <a:defRPr sz="135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49"/>
        <p:cNvGrpSpPr/>
        <p:nvPr/>
      </p:nvGrpSpPr>
      <p:grpSpPr>
        <a:xfrm>
          <a:off x="0" y="0"/>
          <a:ext cx="0" cy="0"/>
          <a:chOff x="0" y="0"/>
          <a:chExt cx="0" cy="0"/>
        </a:xfrm>
      </p:grpSpPr>
      <p:pic>
        <p:nvPicPr>
          <p:cNvPr id="50" name="Google Shape;50;p47"/>
          <p:cNvPicPr preferRelativeResize="0"/>
          <p:nvPr/>
        </p:nvPicPr>
        <p:blipFill rotWithShape="1">
          <a:blip r:embed="rId2">
            <a:alphaModFix/>
          </a:blip>
          <a:srcRect/>
          <a:stretch/>
        </p:blipFill>
        <p:spPr>
          <a:xfrm>
            <a:off x="747532" y="4099560"/>
            <a:ext cx="1791955" cy="701200"/>
          </a:xfrm>
          <a:prstGeom prst="rect">
            <a:avLst/>
          </a:prstGeom>
          <a:noFill/>
          <a:ln>
            <a:noFill/>
          </a:ln>
        </p:spPr>
      </p:pic>
      <p:sp>
        <p:nvSpPr>
          <p:cNvPr id="51" name="Google Shape;51;p47"/>
          <p:cNvSpPr txBox="1">
            <a:spLocks noGrp="1"/>
          </p:cNvSpPr>
          <p:nvPr>
            <p:ph type="body" idx="1"/>
          </p:nvPr>
        </p:nvSpPr>
        <p:spPr>
          <a:xfrm>
            <a:off x="984005" y="2779909"/>
            <a:ext cx="2271662" cy="88271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2" name="Google Shape;52;p47"/>
          <p:cNvSpPr txBox="1">
            <a:spLocks noGrp="1"/>
          </p:cNvSpPr>
          <p:nvPr>
            <p:ph type="body" idx="2"/>
          </p:nvPr>
        </p:nvSpPr>
        <p:spPr>
          <a:xfrm>
            <a:off x="985390" y="2405109"/>
            <a:ext cx="3476078" cy="382356"/>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47"/>
          <p:cNvSpPr txBox="1">
            <a:spLocks noGrp="1"/>
          </p:cNvSpPr>
          <p:nvPr>
            <p:ph type="body" idx="3"/>
          </p:nvPr>
        </p:nvSpPr>
        <p:spPr>
          <a:xfrm>
            <a:off x="628651" y="106341"/>
            <a:ext cx="6412230" cy="2236634"/>
          </a:xfrm>
          <a:prstGeom prst="rect">
            <a:avLst/>
          </a:prstGeom>
          <a:noFill/>
          <a:ln>
            <a:noFill/>
          </a:ln>
        </p:spPr>
        <p:txBody>
          <a:bodyPr spcFirstLastPara="1" wrap="square" lIns="91425" tIns="91425" rIns="91425" bIns="36000" anchor="t" anchorCtr="0">
            <a:noAutofit/>
          </a:bodyPr>
          <a:lstStyle>
            <a:lvl1pPr marL="457200" lvl="0" indent="-228600" algn="l">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a:lnSpc>
                <a:spcPct val="90000"/>
              </a:lnSpc>
              <a:spcBef>
                <a:spcPts val="300"/>
              </a:spcBef>
              <a:spcAft>
                <a:spcPts val="0"/>
              </a:spcAft>
              <a:buSzPts val="1540"/>
              <a:buChar char="•"/>
              <a:defRPr/>
            </a:lvl2pPr>
            <a:lvl3pPr marL="1371600" lvl="2" indent="-342900" algn="l">
              <a:lnSpc>
                <a:spcPct val="90000"/>
              </a:lnSpc>
              <a:spcBef>
                <a:spcPts val="300"/>
              </a:spcBef>
              <a:spcAft>
                <a:spcPts val="0"/>
              </a:spcAft>
              <a:buSzPts val="1800"/>
              <a:buChar char="•"/>
              <a:defRPr/>
            </a:lvl3pPr>
            <a:lvl4pPr marL="1828800" lvl="3" indent="-323850" algn="l">
              <a:lnSpc>
                <a:spcPct val="90000"/>
              </a:lnSpc>
              <a:spcBef>
                <a:spcPts val="300"/>
              </a:spcBef>
              <a:spcAft>
                <a:spcPts val="0"/>
              </a:spcAft>
              <a:buSzPts val="15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39"/>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39"/>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39"/>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39"/>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241" name="Google Shape;241;p55"/>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42" name="Google Shape;242;p55"/>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3" name="Google Shape;243;p55"/>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44" name="Google Shape;244;p55"/>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nl-BE"/>
              <a:t>‹#›</a:t>
            </a:fld>
            <a:endParaRPr/>
          </a:p>
        </p:txBody>
      </p:sp>
    </p:spTree>
    <p:extLst>
      <p:ext uri="{BB962C8B-B14F-4D97-AF65-F5344CB8AC3E}">
        <p14:creationId xmlns:p14="http://schemas.microsoft.com/office/powerpoint/2010/main" val="1883061947"/>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8E_3AB617D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80_F5153E28.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AA_C7EBDD40.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2" Type="http://schemas.openxmlformats.org/officeDocument/2006/relationships/hyperlink" Target="https://jsoncrack.com/editor?json=f2b5f4cc2fddb6fe7faca78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A3_F52813B8.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97_E5B34D6F.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test.data.vlaanderen.be/doc/applicatieprofiel/omgevingsvergunning/ontwerpstandaard/2023-11-16/"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hyperlink" Target="https://data.vlaanderen.be/standaarden/standaard-in-ontwikkeling/applicatieprofiel-lokale-economie.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Informatievlaanderen/OSLOthema-lokaleEconomie/issues"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5" Type="http://schemas.openxmlformats.org/officeDocument/2006/relationships/image" Target="../media/image50.png"/><Relationship Id="rId4" Type="http://schemas.openxmlformats.org/officeDocument/2006/relationships/hyperlink" Target="https://github.com/Informatievlaanderen/OSLOthema-overlijdensaangifte/issue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Informatievlaanderen/OSLOthema-lokaleEconomie/issues"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5" Type="http://schemas.openxmlformats.org/officeDocument/2006/relationships/image" Target="../media/image51.png"/><Relationship Id="rId4" Type="http://schemas.openxmlformats.org/officeDocument/2006/relationships/hyperlink" Target="https://github.com/Informatievlaanderen/OSLOthema-overlijdensaangifte/issu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8.xml"/><Relationship Id="rId5" Type="http://schemas.openxmlformats.org/officeDocument/2006/relationships/hyperlink" Target="https://github.com/Informatievlaanderen/OSLOthema-overlijdensaangifte/issues" TargetMode="External"/><Relationship Id="rId4" Type="http://schemas.openxmlformats.org/officeDocument/2006/relationships/hyperlink" Target="https://github.com/Informatievlaanderen/OSLOthema-lokaleEconomie/issue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mailto:digitaal.vlaanderen@vlaanderen.be"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hyperlink" Target="mailto:Isabaut.martens@vlaanderen.be" TargetMode="External"/><Relationship Id="rId4" Type="http://schemas.openxmlformats.org/officeDocument/2006/relationships/hyperlink" Target="mailto:Sam.vangramberen@vlaanderen.b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Picture 4" descr="Graduation caps in the sky">
            <a:extLst>
              <a:ext uri="{FF2B5EF4-FFF2-40B4-BE49-F238E27FC236}">
                <a16:creationId xmlns:a16="http://schemas.microsoft.com/office/drawing/2014/main" id="{683873FD-896E-071B-EFA9-1ACB127074BF}"/>
              </a:ext>
            </a:extLst>
          </p:cNvPr>
          <p:cNvPicPr>
            <a:picLocks noChangeAspect="1"/>
          </p:cNvPicPr>
          <p:nvPr/>
        </p:nvPicPr>
        <p:blipFill>
          <a:blip r:embed="rId3"/>
          <a:stretch>
            <a:fillRect/>
          </a:stretch>
        </p:blipFill>
        <p:spPr>
          <a:xfrm>
            <a:off x="1428750" y="-6477"/>
            <a:ext cx="7715250" cy="5143500"/>
          </a:xfrm>
          <a:prstGeom prst="rect">
            <a:avLst/>
          </a:prstGeom>
        </p:spPr>
      </p:pic>
      <p:grpSp>
        <p:nvGrpSpPr>
          <p:cNvPr id="216" name="Google Shape;216;p1"/>
          <p:cNvGrpSpPr/>
          <p:nvPr/>
        </p:nvGrpSpPr>
        <p:grpSpPr>
          <a:xfrm>
            <a:off x="0" y="-6475"/>
            <a:ext cx="6651458" cy="5143501"/>
            <a:chOff x="0" y="0"/>
            <a:chExt cx="8134350" cy="6858001"/>
          </a:xfrm>
        </p:grpSpPr>
        <p:sp>
          <p:nvSpPr>
            <p:cNvPr id="217" name="Google Shape;217;p1"/>
            <p:cNvSpPr/>
            <p:nvPr/>
          </p:nvSpPr>
          <p:spPr>
            <a:xfrm>
              <a:off x="4057650" y="1"/>
              <a:ext cx="4076700" cy="6858000"/>
            </a:xfrm>
            <a:prstGeom prst="trapezoid">
              <a:avLst>
                <a:gd name="adj" fmla="val 268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18" name="Google Shape;218;p1"/>
            <p:cNvSpPr/>
            <p:nvPr/>
          </p:nvSpPr>
          <p:spPr>
            <a:xfrm>
              <a:off x="0" y="0"/>
              <a:ext cx="5295900" cy="685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grpSp>
      <p:sp>
        <p:nvSpPr>
          <p:cNvPr id="219" name="Google Shape;219;p1"/>
          <p:cNvSpPr txBox="1"/>
          <p:nvPr/>
        </p:nvSpPr>
        <p:spPr>
          <a:xfrm>
            <a:off x="511351" y="1310795"/>
            <a:ext cx="5612553" cy="1390149"/>
          </a:xfrm>
          <a:prstGeom prst="rect">
            <a:avLst/>
          </a:prstGeom>
          <a:noFill/>
          <a:ln>
            <a:noFill/>
          </a:ln>
        </p:spPr>
        <p:txBody>
          <a:bodyPr spcFirstLastPara="1" wrap="square" lIns="91425" tIns="45700" rIns="91425" bIns="45700" anchor="b" anchorCtr="0">
            <a:normAutofit fontScale="62500" lnSpcReduction="20000"/>
          </a:bodyPr>
          <a:lstStyle/>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a:solidFill>
                  <a:schemeClr val="dk1"/>
                </a:solidFill>
                <a:latin typeface="Arial"/>
                <a:ea typeface="Arial"/>
                <a:cs typeface="Arial"/>
                <a:sym typeface="Arial"/>
              </a:rPr>
              <a:t>OSLO</a:t>
            </a:r>
          </a:p>
          <a:p>
            <a:pPr marL="0" marR="0" lvl="0" indent="0" algn="l" rtl="0">
              <a:lnSpc>
                <a:spcPct val="158343"/>
              </a:lnSpc>
              <a:spcBef>
                <a:spcPts val="0"/>
              </a:spcBef>
              <a:spcAft>
                <a:spcPts val="0"/>
              </a:spcAft>
              <a:buClr>
                <a:srgbClr val="000000"/>
              </a:buClr>
              <a:buSzPct val="108106"/>
              <a:buFont typeface="Arial"/>
              <a:buNone/>
            </a:pPr>
            <a:r>
              <a:rPr lang="en-GB" sz="3200" b="0" i="0" u="none" strike="noStrike" cap="none" err="1">
                <a:solidFill>
                  <a:schemeClr val="dk1"/>
                </a:solidFill>
                <a:latin typeface="Arial"/>
                <a:ea typeface="Arial"/>
                <a:cs typeface="Arial"/>
                <a:sym typeface="Arial"/>
              </a:rPr>
              <a:t>Studentenattesten</a:t>
            </a:r>
            <a:endParaRPr lang="en-GB" sz="1400" b="0" i="0" u="none" strike="noStrike" cap="none">
              <a:solidFill>
                <a:srgbClr val="000000"/>
              </a:solidFill>
              <a:latin typeface="Arial"/>
              <a:ea typeface="Arial"/>
              <a:cs typeface="Arial"/>
              <a:sym typeface="Arial"/>
            </a:endParaRPr>
          </a:p>
          <a:p>
            <a:pPr>
              <a:lnSpc>
                <a:spcPct val="158343"/>
              </a:lnSpc>
            </a:pPr>
            <a:r>
              <a:rPr lang="en-GB" sz="2600">
                <a:solidFill>
                  <a:schemeClr val="dk1"/>
                </a:solidFill>
              </a:rPr>
              <a:t>Tweede </a:t>
            </a:r>
            <a:r>
              <a:rPr lang="en-GB" sz="2600" err="1">
                <a:solidFill>
                  <a:schemeClr val="dk1"/>
                </a:solidFill>
              </a:rPr>
              <a:t>thematische</a:t>
            </a:r>
            <a:r>
              <a:rPr lang="en-GB" sz="2600">
                <a:solidFill>
                  <a:schemeClr val="dk1"/>
                </a:solidFill>
              </a:rPr>
              <a:t> </a:t>
            </a:r>
            <a:r>
              <a:rPr lang="en-GB" sz="2600" err="1">
                <a:solidFill>
                  <a:schemeClr val="dk1"/>
                </a:solidFill>
              </a:rPr>
              <a:t>werkgroep</a:t>
            </a:r>
            <a:endParaRPr lang="en-GB" err="1">
              <a:solidFill>
                <a:schemeClr val="dk1"/>
              </a:solidFill>
            </a:endParaRPr>
          </a:p>
        </p:txBody>
      </p:sp>
      <p:sp>
        <p:nvSpPr>
          <p:cNvPr id="220" name="Google Shape;220;p1"/>
          <p:cNvSpPr txBox="1"/>
          <p:nvPr/>
        </p:nvSpPr>
        <p:spPr>
          <a:xfrm>
            <a:off x="492400" y="3109297"/>
            <a:ext cx="7070100" cy="7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50"/>
              <a:buFont typeface="Arial"/>
              <a:buNone/>
            </a:pPr>
            <a:r>
              <a:rPr lang="en-GB" sz="1550" b="0" i="0" u="none" strike="noStrike" cap="none">
                <a:solidFill>
                  <a:srgbClr val="000000"/>
                </a:solidFill>
                <a:latin typeface="Arial"/>
                <a:ea typeface="Arial"/>
                <a:cs typeface="Arial"/>
                <a:sym typeface="Arial"/>
              </a:rPr>
              <a:t>Welkom!</a:t>
            </a:r>
            <a:br>
              <a:rPr lang="en-GB" sz="1550" b="0" i="0" u="none" strike="noStrike" cap="none">
                <a:latin typeface="Arial"/>
                <a:ea typeface="Arial"/>
                <a:cs typeface="Arial"/>
              </a:rPr>
            </a:br>
            <a:endParaRPr sz="1550" b="0" i="0" u="none" strike="noStrike" cap="none">
              <a:solidFill>
                <a:srgbClr val="000000"/>
              </a:solidFill>
              <a:latin typeface="Arial"/>
              <a:ea typeface="Arial"/>
              <a:cs typeface="Arial"/>
              <a:sym typeface="Arial"/>
            </a:endParaRPr>
          </a:p>
          <a:p>
            <a:pPr>
              <a:buSzPts val="1400"/>
            </a:pPr>
            <a:r>
              <a:rPr lang="en-GB" err="1"/>
              <a:t>Dinsdag</a:t>
            </a:r>
            <a:r>
              <a:rPr lang="en-GB"/>
              <a:t> 16 </a:t>
            </a:r>
            <a:r>
              <a:rPr lang="en-GB" err="1"/>
              <a:t>april</a:t>
            </a:r>
            <a:r>
              <a:rPr lang="en-GB"/>
              <a:t> </a:t>
            </a:r>
            <a:r>
              <a:rPr lang="en-GB" sz="1400" b="0" i="0" u="none" strike="noStrike" cap="none">
                <a:solidFill>
                  <a:srgbClr val="000000"/>
                </a:solidFill>
                <a:latin typeface="Arial"/>
                <a:ea typeface="Arial"/>
                <a:cs typeface="Arial"/>
                <a:sym typeface="Arial"/>
              </a:rPr>
              <a:t>2024</a:t>
            </a:r>
            <a:endParaRPr sz="1200" b="0" i="0" u="none" strike="noStrike" cap="none">
              <a:solidFill>
                <a:srgbClr val="000000"/>
              </a:solidFill>
              <a:latin typeface="Arial"/>
              <a:ea typeface="Arial"/>
              <a:cs typeface="Arial"/>
              <a:sym typeface="Arial"/>
            </a:endParaRPr>
          </a:p>
        </p:txBody>
      </p:sp>
      <p:sp>
        <p:nvSpPr>
          <p:cNvPr id="221" name="Google Shape;221;p1"/>
          <p:cNvSpPr txBox="1"/>
          <p:nvPr/>
        </p:nvSpPr>
        <p:spPr>
          <a:xfrm>
            <a:off x="499135" y="3848580"/>
            <a:ext cx="4773300" cy="264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a:t>Virtuele werkgroep - Microsoft Teams</a:t>
            </a:r>
            <a:endParaRPr sz="1400" b="0" i="0" u="none" strike="noStrike" cap="none">
              <a:solidFill>
                <a:srgbClr val="000000"/>
              </a:solidFill>
              <a:latin typeface="Arial"/>
              <a:ea typeface="Arial"/>
              <a:cs typeface="Arial"/>
              <a:sym typeface="Arial"/>
            </a:endParaRPr>
          </a:p>
        </p:txBody>
      </p:sp>
      <p:pic>
        <p:nvPicPr>
          <p:cNvPr id="222" name="Google Shape;222;p1"/>
          <p:cNvPicPr preferRelativeResize="0"/>
          <p:nvPr/>
        </p:nvPicPr>
        <p:blipFill rotWithShape="1">
          <a:blip r:embed="rId4">
            <a:alphaModFix/>
          </a:blip>
          <a:srcRect l="5325"/>
          <a:stretch/>
        </p:blipFill>
        <p:spPr>
          <a:xfrm>
            <a:off x="499135" y="273306"/>
            <a:ext cx="1828550" cy="734475"/>
          </a:xfrm>
          <a:prstGeom prst="rect">
            <a:avLst/>
          </a:prstGeom>
          <a:noFill/>
          <a:ln>
            <a:noFill/>
          </a:ln>
        </p:spPr>
      </p:pic>
      <p:sp>
        <p:nvSpPr>
          <p:cNvPr id="223" name="Google Shape;223;p1"/>
          <p:cNvSpPr txBox="1"/>
          <p:nvPr/>
        </p:nvSpPr>
        <p:spPr>
          <a:xfrm>
            <a:off x="492400" y="4307850"/>
            <a:ext cx="3294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We </a:t>
            </a:r>
            <a:r>
              <a:rPr lang="en-GB" sz="1400" b="1" i="0" u="none" strike="noStrike" cap="none" err="1">
                <a:solidFill>
                  <a:srgbClr val="000000"/>
                </a:solidFill>
                <a:latin typeface="Arial"/>
                <a:ea typeface="Arial"/>
                <a:cs typeface="Arial"/>
                <a:sym typeface="Arial"/>
              </a:rPr>
              <a:t>starten</a:t>
            </a:r>
            <a:r>
              <a:rPr lang="en-GB" sz="1400" b="1" i="0" u="none" strike="noStrike" cap="none">
                <a:solidFill>
                  <a:srgbClr val="000000"/>
                </a:solidFill>
                <a:latin typeface="Arial"/>
                <a:ea typeface="Arial"/>
                <a:cs typeface="Arial"/>
                <a:sym typeface="Arial"/>
              </a:rPr>
              <a:t> om 09:00</a:t>
            </a:r>
            <a:endParaRPr sz="1400" b="1" i="0" u="none" strike="noStrike" cap="none">
              <a:solidFill>
                <a:srgbClr val="000000"/>
              </a:solidFill>
              <a:latin typeface="Arial"/>
              <a:ea typeface="Arial"/>
              <a:cs typeface="Arial"/>
              <a:sym typeface="Arial"/>
            </a:endParaRPr>
          </a:p>
        </p:txBody>
      </p:sp>
      <p:pic>
        <p:nvPicPr>
          <p:cNvPr id="4" name="Afbeelding 3">
            <a:extLst>
              <a:ext uri="{FF2B5EF4-FFF2-40B4-BE49-F238E27FC236}">
                <a16:creationId xmlns:a16="http://schemas.microsoft.com/office/drawing/2014/main" id="{33B24B83-FF4C-B1C7-981C-DA779CB937F0}"/>
              </a:ext>
            </a:extLst>
          </p:cNvPr>
          <p:cNvPicPr>
            <a:picLocks noChangeAspect="1"/>
          </p:cNvPicPr>
          <p:nvPr/>
        </p:nvPicPr>
        <p:blipFill>
          <a:blip r:embed="rId5"/>
          <a:stretch>
            <a:fillRect/>
          </a:stretch>
        </p:blipFill>
        <p:spPr>
          <a:xfrm>
            <a:off x="2213907" y="442503"/>
            <a:ext cx="1542528" cy="396079"/>
          </a:xfrm>
          <a:prstGeom prst="rect">
            <a:avLst/>
          </a:prstGeom>
        </p:spPr>
      </p:pic>
    </p:spTree>
    <p:extLst>
      <p:ext uri="{BB962C8B-B14F-4D97-AF65-F5344CB8AC3E}">
        <p14:creationId xmlns:p14="http://schemas.microsoft.com/office/powerpoint/2010/main" val="278400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86b00870f9_1_127"/>
          <p:cNvSpPr/>
          <p:nvPr/>
        </p:nvSpPr>
        <p:spPr>
          <a:xfrm>
            <a:off x="648459" y="1423940"/>
            <a:ext cx="8073600" cy="600000"/>
          </a:xfrm>
          <a:prstGeom prst="rect">
            <a:avLst/>
          </a:prstGeom>
          <a:solidFill>
            <a:srgbClr val="FFFCCC"/>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450" name="Google Shape;450;g286b00870f9_1_127"/>
          <p:cNvSpPr txBox="1"/>
          <p:nvPr/>
        </p:nvSpPr>
        <p:spPr>
          <a:xfrm>
            <a:off x="628651" y="273845"/>
            <a:ext cx="7886700" cy="661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Scope van het project</a:t>
            </a:r>
            <a:endParaRPr sz="3200" b="1" i="0" u="none" strike="noStrike" cap="none">
              <a:solidFill>
                <a:srgbClr val="000000"/>
              </a:solidFill>
              <a:latin typeface="Arial"/>
              <a:ea typeface="Arial"/>
              <a:cs typeface="Arial"/>
              <a:sym typeface="Arial"/>
            </a:endParaRPr>
          </a:p>
        </p:txBody>
      </p:sp>
      <p:sp>
        <p:nvSpPr>
          <p:cNvPr id="451" name="Google Shape;451;g286b00870f9_1_127"/>
          <p:cNvSpPr/>
          <p:nvPr/>
        </p:nvSpPr>
        <p:spPr>
          <a:xfrm>
            <a:off x="648459" y="945378"/>
            <a:ext cx="8073600" cy="48960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buSzPts val="1400"/>
            </a:pPr>
            <a:r>
              <a:rPr lang="en-GB" sz="1400" b="1" i="0" u="none" strike="noStrike" cap="none" err="1">
                <a:solidFill>
                  <a:schemeClr val="dk1"/>
                </a:solidFill>
                <a:latin typeface="Arial"/>
                <a:ea typeface="Arial"/>
                <a:cs typeface="Arial"/>
                <a:sym typeface="Arial"/>
              </a:rPr>
              <a:t>Ontwikkel</a:t>
            </a:r>
            <a:r>
              <a:rPr lang="en-GB" sz="1400" b="1" i="0" u="none" strike="noStrike" cap="none">
                <a:solidFill>
                  <a:schemeClr val="dk1"/>
                </a:solidFill>
                <a:latin typeface="Arial"/>
                <a:ea typeface="Arial"/>
                <a:cs typeface="Arial"/>
                <a:sym typeface="Arial"/>
              </a:rPr>
              <a:t> </a:t>
            </a:r>
            <a:r>
              <a:rPr lang="en-GB" sz="1400" b="1" i="0" u="none" strike="noStrike" cap="none" err="1">
                <a:solidFill>
                  <a:schemeClr val="dk1"/>
                </a:solidFill>
                <a:latin typeface="Arial"/>
                <a:ea typeface="Arial"/>
                <a:cs typeface="Arial"/>
                <a:sym typeface="Arial"/>
              </a:rPr>
              <a:t>een</a:t>
            </a:r>
            <a:r>
              <a:rPr lang="en-GB" sz="1400" b="1" i="0" u="none" strike="noStrike" cap="none">
                <a:solidFill>
                  <a:schemeClr val="dk1"/>
                </a:solidFill>
                <a:latin typeface="Arial"/>
                <a:ea typeface="Arial"/>
                <a:cs typeface="Arial"/>
                <a:sym typeface="Arial"/>
              </a:rPr>
              <a:t> </a:t>
            </a:r>
            <a:r>
              <a:rPr lang="en-GB" sz="1400" b="1" i="0" u="none" strike="noStrike" cap="none" err="1">
                <a:solidFill>
                  <a:schemeClr val="dk1"/>
                </a:solidFill>
                <a:latin typeface="Arial"/>
                <a:ea typeface="Arial"/>
                <a:cs typeface="Arial"/>
                <a:sym typeface="Arial"/>
              </a:rPr>
              <a:t>semantisch</a:t>
            </a:r>
            <a:r>
              <a:rPr lang="en-GB" sz="1400" b="1" i="0" u="none" strike="noStrike" cap="none">
                <a:solidFill>
                  <a:schemeClr val="dk1"/>
                </a:solidFill>
                <a:latin typeface="Arial"/>
                <a:ea typeface="Arial"/>
                <a:cs typeface="Arial"/>
                <a:sym typeface="Arial"/>
              </a:rPr>
              <a:t> framework </a:t>
            </a:r>
            <a:r>
              <a:rPr lang="en-GB" sz="1400" b="1" i="0" u="none" strike="noStrike" cap="none" err="1">
                <a:solidFill>
                  <a:schemeClr val="dk1"/>
                </a:solidFill>
                <a:latin typeface="Arial"/>
                <a:ea typeface="Arial"/>
                <a:cs typeface="Arial"/>
                <a:sym typeface="Arial"/>
              </a:rPr>
              <a:t>voor</a:t>
            </a:r>
            <a:r>
              <a:rPr lang="en-GB" sz="1400" b="1" i="0" u="none" strike="noStrike" cap="none">
                <a:solidFill>
                  <a:schemeClr val="dk1"/>
                </a:solidFill>
                <a:latin typeface="Arial"/>
                <a:ea typeface="Arial"/>
                <a:cs typeface="Arial"/>
                <a:sym typeface="Arial"/>
              </a:rPr>
              <a:t> het in </a:t>
            </a:r>
            <a:r>
              <a:rPr lang="en-GB" sz="1400" b="1" i="0" u="none" strike="noStrike" cap="none" err="1">
                <a:solidFill>
                  <a:schemeClr val="dk1"/>
                </a:solidFill>
                <a:latin typeface="Arial"/>
                <a:ea typeface="Arial"/>
                <a:cs typeface="Arial"/>
                <a:sym typeface="Arial"/>
              </a:rPr>
              <a:t>kaart</a:t>
            </a:r>
            <a:r>
              <a:rPr lang="en-GB" sz="1400" b="1" i="0" u="none" strike="noStrike" cap="none">
                <a:solidFill>
                  <a:schemeClr val="dk1"/>
                </a:solidFill>
                <a:latin typeface="Arial"/>
                <a:ea typeface="Arial"/>
                <a:cs typeface="Arial"/>
                <a:sym typeface="Arial"/>
              </a:rPr>
              <a:t> </a:t>
            </a:r>
            <a:r>
              <a:rPr lang="en-GB" sz="1400" b="1" i="0" u="none" strike="noStrike" cap="none" err="1">
                <a:solidFill>
                  <a:schemeClr val="dk1"/>
                </a:solidFill>
                <a:latin typeface="Arial"/>
                <a:ea typeface="Arial"/>
                <a:cs typeface="Arial"/>
                <a:sym typeface="Arial"/>
              </a:rPr>
              <a:t>brengen</a:t>
            </a:r>
            <a:r>
              <a:rPr lang="en-GB" sz="1400" b="1" i="0" u="none" strike="noStrike" cap="none">
                <a:solidFill>
                  <a:schemeClr val="dk1"/>
                </a:solidFill>
                <a:latin typeface="Arial"/>
                <a:ea typeface="Arial"/>
                <a:cs typeface="Arial"/>
                <a:sym typeface="Arial"/>
              </a:rPr>
              <a:t> van</a:t>
            </a:r>
            <a:r>
              <a:rPr lang="en-GB" b="1">
                <a:solidFill>
                  <a:schemeClr val="dk1"/>
                </a:solidFill>
              </a:rPr>
              <a:t> </a:t>
            </a:r>
            <a:r>
              <a:rPr lang="en-GB" b="1" err="1">
                <a:solidFill>
                  <a:schemeClr val="dk1"/>
                </a:solidFill>
              </a:rPr>
              <a:t>informatie</a:t>
            </a:r>
            <a:r>
              <a:rPr lang="en-GB" b="1">
                <a:solidFill>
                  <a:schemeClr val="dk1"/>
                </a:solidFill>
              </a:rPr>
              <a:t> </a:t>
            </a:r>
            <a:r>
              <a:rPr lang="en-GB" b="1" err="1">
                <a:solidFill>
                  <a:schemeClr val="dk1"/>
                </a:solidFill>
              </a:rPr>
              <a:t>rond</a:t>
            </a:r>
            <a:r>
              <a:rPr lang="en-GB" b="1">
                <a:solidFill>
                  <a:schemeClr val="dk1"/>
                </a:solidFill>
              </a:rPr>
              <a:t> </a:t>
            </a:r>
            <a:r>
              <a:rPr lang="en-GB" b="1" err="1">
                <a:solidFill>
                  <a:schemeClr val="dk1"/>
                </a:solidFill>
              </a:rPr>
              <a:t>studentenattesten</a:t>
            </a:r>
            <a:r>
              <a:rPr lang="en-GB" b="1">
                <a:solidFill>
                  <a:schemeClr val="dk1"/>
                </a:solidFill>
              </a:rPr>
              <a:t> (</a:t>
            </a:r>
            <a:r>
              <a:rPr lang="en-GB" b="1" err="1">
                <a:solidFill>
                  <a:schemeClr val="dk1"/>
                </a:solidFill>
              </a:rPr>
              <a:t>en</a:t>
            </a:r>
            <a:r>
              <a:rPr lang="en-GB" b="1">
                <a:solidFill>
                  <a:schemeClr val="dk1"/>
                </a:solidFill>
              </a:rPr>
              <a:t> </a:t>
            </a:r>
            <a:r>
              <a:rPr lang="en-GB" b="1" err="1">
                <a:solidFill>
                  <a:schemeClr val="dk1"/>
                </a:solidFill>
              </a:rPr>
              <a:t>attesten</a:t>
            </a:r>
            <a:r>
              <a:rPr lang="en-GB" b="1">
                <a:solidFill>
                  <a:schemeClr val="dk1"/>
                </a:solidFill>
              </a:rPr>
              <a:t> </a:t>
            </a:r>
            <a:r>
              <a:rPr lang="en-GB" b="1" err="1">
                <a:solidFill>
                  <a:schemeClr val="dk1"/>
                </a:solidFill>
              </a:rPr>
              <a:t>scholieren</a:t>
            </a:r>
            <a:r>
              <a:rPr lang="en-GB" b="1">
                <a:solidFill>
                  <a:schemeClr val="dk1"/>
                </a:solidFill>
              </a:rPr>
              <a:t> </a:t>
            </a:r>
            <a:r>
              <a:rPr lang="en-GB" b="1" err="1">
                <a:solidFill>
                  <a:schemeClr val="dk1"/>
                </a:solidFill>
              </a:rPr>
              <a:t>middelbaar</a:t>
            </a:r>
            <a:r>
              <a:rPr lang="en-GB" b="1">
                <a:solidFill>
                  <a:schemeClr val="dk1"/>
                </a:solidFill>
              </a:rPr>
              <a:t>) </a:t>
            </a:r>
            <a:r>
              <a:rPr lang="en-GB" b="1" err="1">
                <a:solidFill>
                  <a:schemeClr val="dk1"/>
                </a:solidFill>
              </a:rPr>
              <a:t>en</a:t>
            </a:r>
            <a:r>
              <a:rPr lang="en-GB" sz="1400" b="1" i="0" u="none" strike="noStrike" cap="none">
                <a:solidFill>
                  <a:schemeClr val="dk1"/>
                </a:solidFill>
                <a:latin typeface="Arial"/>
                <a:ea typeface="Arial"/>
                <a:cs typeface="Arial"/>
                <a:sym typeface="Arial"/>
              </a:rPr>
              <a:t> het </a:t>
            </a:r>
            <a:r>
              <a:rPr lang="en-GB" sz="1400" b="1" i="0" u="none" strike="noStrike" cap="none" err="1">
                <a:solidFill>
                  <a:schemeClr val="dk1"/>
                </a:solidFill>
                <a:latin typeface="Arial"/>
                <a:ea typeface="Arial"/>
                <a:cs typeface="Arial"/>
                <a:sym typeface="Arial"/>
              </a:rPr>
              <a:t>delen</a:t>
            </a:r>
            <a:r>
              <a:rPr lang="en-GB" sz="1400" b="1" i="0" u="none" strike="noStrike" cap="none">
                <a:solidFill>
                  <a:schemeClr val="dk1"/>
                </a:solidFill>
                <a:latin typeface="Arial"/>
                <a:ea typeface="Arial"/>
                <a:cs typeface="Arial"/>
                <a:sym typeface="Arial"/>
              </a:rPr>
              <a:t> van data</a:t>
            </a:r>
            <a:r>
              <a:rPr lang="en-GB" b="1">
                <a:solidFill>
                  <a:schemeClr val="dk1"/>
                </a:solidFill>
              </a:rPr>
              <a:t> </a:t>
            </a:r>
            <a:r>
              <a:rPr lang="en-GB" b="1" err="1">
                <a:solidFill>
                  <a:schemeClr val="dk1"/>
                </a:solidFill>
              </a:rPr>
              <a:t>hieromtrent</a:t>
            </a:r>
            <a:endParaRPr lang="en-US" sz="1400" b="0" i="0" u="none" strike="noStrike" cap="none" err="1">
              <a:solidFill>
                <a:schemeClr val="dk1"/>
              </a:solidFill>
              <a:latin typeface="Arial"/>
              <a:ea typeface="Arial"/>
              <a:cs typeface="Arial"/>
            </a:endParaRPr>
          </a:p>
        </p:txBody>
      </p:sp>
      <p:sp>
        <p:nvSpPr>
          <p:cNvPr id="452" name="Google Shape;452;g286b00870f9_1_127"/>
          <p:cNvSpPr/>
          <p:nvPr/>
        </p:nvSpPr>
        <p:spPr>
          <a:xfrm>
            <a:off x="648459" y="1567301"/>
            <a:ext cx="8073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1" u="none" strike="noStrike" cap="none" err="1">
                <a:solidFill>
                  <a:schemeClr val="dk1"/>
                </a:solidFill>
                <a:latin typeface="Arial"/>
                <a:ea typeface="Arial"/>
                <a:cs typeface="Arial"/>
                <a:sym typeface="Arial"/>
              </a:rPr>
              <a:t>Ontwikkel</a:t>
            </a:r>
            <a:r>
              <a:rPr lang="en-GB" sz="1400" b="0" i="1" u="none" strike="noStrike" cap="none">
                <a:solidFill>
                  <a:schemeClr val="dk1"/>
                </a:solidFill>
                <a:latin typeface="Arial"/>
                <a:ea typeface="Arial"/>
                <a:cs typeface="Arial"/>
                <a:sym typeface="Arial"/>
              </a:rPr>
              <a:t> </a:t>
            </a:r>
            <a:r>
              <a:rPr lang="en-GB" sz="1400" b="0" i="1" u="none" strike="noStrike" cap="none" err="1">
                <a:solidFill>
                  <a:schemeClr val="dk1"/>
                </a:solidFill>
                <a:latin typeface="Arial"/>
                <a:ea typeface="Arial"/>
                <a:cs typeface="Arial"/>
                <a:sym typeface="Arial"/>
              </a:rPr>
              <a:t>een</a:t>
            </a:r>
            <a:r>
              <a:rPr lang="en-GB" sz="1400" b="0" i="1" u="none" strike="noStrike" cap="none">
                <a:solidFill>
                  <a:schemeClr val="dk1"/>
                </a:solidFill>
                <a:latin typeface="Arial"/>
                <a:ea typeface="Arial"/>
                <a:cs typeface="Arial"/>
                <a:sym typeface="Arial"/>
              </a:rPr>
              <a:t> </a:t>
            </a:r>
            <a:r>
              <a:rPr lang="en-GB" sz="1400" b="0" i="1" u="none" strike="noStrike" cap="none" err="1">
                <a:solidFill>
                  <a:schemeClr val="dk1"/>
                </a:solidFill>
                <a:latin typeface="Arial"/>
                <a:ea typeface="Arial"/>
                <a:cs typeface="Arial"/>
                <a:sym typeface="Arial"/>
              </a:rPr>
              <a:t>duurzaam</a:t>
            </a:r>
            <a:r>
              <a:rPr lang="en-GB" sz="1400" b="0" i="1" u="none" strike="noStrike" cap="none">
                <a:solidFill>
                  <a:schemeClr val="dk1"/>
                </a:solidFill>
                <a:latin typeface="Arial"/>
                <a:ea typeface="Arial"/>
                <a:cs typeface="Arial"/>
                <a:sym typeface="Arial"/>
              </a:rPr>
              <a:t> </a:t>
            </a:r>
            <a:r>
              <a:rPr lang="en-GB" sz="1400" b="1" i="1" u="none" strike="noStrike" cap="none" err="1">
                <a:solidFill>
                  <a:schemeClr val="dk1"/>
                </a:solidFill>
                <a:latin typeface="Arial"/>
                <a:ea typeface="Arial"/>
                <a:cs typeface="Arial"/>
                <a:sym typeface="Arial"/>
              </a:rPr>
              <a:t>applicatieprofiel</a:t>
            </a:r>
            <a:r>
              <a:rPr lang="en-GB" sz="1400" b="0" i="1" u="none" strike="noStrike" cap="none">
                <a:solidFill>
                  <a:schemeClr val="dk1"/>
                </a:solidFill>
                <a:latin typeface="Arial"/>
                <a:ea typeface="Arial"/>
                <a:cs typeface="Arial"/>
                <a:sym typeface="Arial"/>
              </a:rPr>
              <a:t> </a:t>
            </a:r>
            <a:r>
              <a:rPr lang="en-GB" sz="1400" b="0" i="1" u="none" strike="noStrike" cap="none" err="1">
                <a:solidFill>
                  <a:schemeClr val="dk1"/>
                </a:solidFill>
                <a:latin typeface="Arial"/>
                <a:ea typeface="Arial"/>
                <a:cs typeface="Arial"/>
                <a:sym typeface="Arial"/>
              </a:rPr>
              <a:t>en</a:t>
            </a:r>
            <a:r>
              <a:rPr lang="en-GB" sz="1400" b="0" i="1" u="none" strike="noStrike" cap="none">
                <a:solidFill>
                  <a:schemeClr val="dk1"/>
                </a:solidFill>
                <a:latin typeface="Arial"/>
                <a:ea typeface="Arial"/>
                <a:cs typeface="Arial"/>
                <a:sym typeface="Arial"/>
              </a:rPr>
              <a:t> </a:t>
            </a:r>
            <a:r>
              <a:rPr lang="en-GB" sz="1400" b="1" i="1" u="none" strike="noStrike" cap="none" err="1">
                <a:solidFill>
                  <a:schemeClr val="dk1"/>
                </a:solidFill>
                <a:latin typeface="Arial"/>
                <a:ea typeface="Arial"/>
                <a:cs typeface="Arial"/>
                <a:sym typeface="Arial"/>
              </a:rPr>
              <a:t>vocabularium</a:t>
            </a:r>
            <a:r>
              <a:rPr lang="en-GB" sz="1400" b="1" i="1" u="none" strike="noStrike" cap="none">
                <a:solidFill>
                  <a:schemeClr val="dk1"/>
                </a:solidFill>
                <a:latin typeface="Arial"/>
                <a:ea typeface="Arial"/>
                <a:cs typeface="Arial"/>
                <a:sym typeface="Arial"/>
              </a:rPr>
              <a:t> </a:t>
            </a:r>
            <a:r>
              <a:rPr lang="en-GB" sz="1400" b="0" i="1" u="none" strike="noStrike" cap="none" err="1">
                <a:solidFill>
                  <a:schemeClr val="dk1"/>
                </a:solidFill>
                <a:latin typeface="Arial"/>
                <a:ea typeface="Arial"/>
                <a:cs typeface="Arial"/>
                <a:sym typeface="Arial"/>
              </a:rPr>
              <a:t>voor</a:t>
            </a:r>
            <a:r>
              <a:rPr lang="en-GB" sz="1400" b="0" i="1" u="none" strike="noStrike" cap="none">
                <a:solidFill>
                  <a:schemeClr val="dk1"/>
                </a:solidFill>
                <a:latin typeface="Arial"/>
                <a:ea typeface="Arial"/>
                <a:cs typeface="Arial"/>
                <a:sym typeface="Arial"/>
              </a:rPr>
              <a:t> </a:t>
            </a:r>
            <a:r>
              <a:rPr lang="en-GB" i="1" err="1">
                <a:solidFill>
                  <a:schemeClr val="dk1"/>
                </a:solidFill>
              </a:rPr>
              <a:t>Studentenattesten</a:t>
            </a:r>
            <a:r>
              <a:rPr lang="en-GB" sz="1400" b="0" i="1"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p:txBody>
      </p:sp>
      <p:sp>
        <p:nvSpPr>
          <p:cNvPr id="453" name="Google Shape;453;g286b00870f9_1_127"/>
          <p:cNvSpPr txBox="1">
            <a:spLocks noGrp="1"/>
          </p:cNvSpPr>
          <p:nvPr>
            <p:ph type="body" idx="4294967295"/>
          </p:nvPr>
        </p:nvSpPr>
        <p:spPr>
          <a:xfrm>
            <a:off x="666000" y="2243025"/>
            <a:ext cx="8038500" cy="244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r>
              <a:rPr lang="en-GB" sz="1400">
                <a:solidFill>
                  <a:srgbClr val="000000"/>
                </a:solidFill>
                <a:latin typeface="Arial"/>
                <a:ea typeface="Arial"/>
                <a:cs typeface="Arial"/>
                <a:sym typeface="Arial"/>
              </a:rPr>
              <a:t>We </a:t>
            </a:r>
            <a:r>
              <a:rPr lang="en-GB" sz="1400" err="1">
                <a:solidFill>
                  <a:srgbClr val="000000"/>
                </a:solidFill>
                <a:latin typeface="Arial"/>
                <a:ea typeface="Arial"/>
                <a:cs typeface="Arial"/>
                <a:sym typeface="Arial"/>
              </a:rPr>
              <a:t>volgen</a:t>
            </a:r>
            <a:r>
              <a:rPr lang="en-GB" sz="1400">
                <a:solidFill>
                  <a:srgbClr val="000000"/>
                </a:solidFill>
                <a:latin typeface="Arial"/>
                <a:ea typeface="Arial"/>
                <a:cs typeface="Arial"/>
                <a:sym typeface="Arial"/>
              </a:rPr>
              <a:t> de OSLO </a:t>
            </a:r>
            <a:r>
              <a:rPr lang="en-GB" sz="1400" err="1">
                <a:solidFill>
                  <a:srgbClr val="000000"/>
                </a:solidFill>
                <a:latin typeface="Arial"/>
                <a:ea typeface="Arial"/>
                <a:cs typeface="Arial"/>
                <a:sym typeface="Arial"/>
              </a:rPr>
              <a:t>methodiek</a:t>
            </a:r>
            <a:r>
              <a:rPr lang="en-GB" sz="1400">
                <a:solidFill>
                  <a:srgbClr val="000000"/>
                </a:solidFill>
                <a:latin typeface="Arial"/>
                <a:ea typeface="Arial"/>
                <a:cs typeface="Arial"/>
                <a:sym typeface="Arial"/>
              </a:rPr>
              <a:t>, wat </a:t>
            </a:r>
            <a:r>
              <a:rPr lang="en-GB" sz="1400" err="1">
                <a:solidFill>
                  <a:srgbClr val="000000"/>
                </a:solidFill>
                <a:latin typeface="Arial"/>
                <a:ea typeface="Arial"/>
                <a:cs typeface="Arial"/>
                <a:sym typeface="Arial"/>
              </a:rPr>
              <a:t>betekent</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dat</a:t>
            </a:r>
            <a:r>
              <a:rPr lang="en-GB"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SzPts val="1980"/>
              <a:buNone/>
            </a:pPr>
            <a:r>
              <a:rPr lang="en-GB" sz="1400">
                <a:solidFill>
                  <a:srgbClr val="000000"/>
                </a:solidFill>
                <a:latin typeface="Arial"/>
                <a:ea typeface="Arial"/>
                <a:cs typeface="Arial"/>
                <a:sym typeface="Arial"/>
              </a:rPr>
              <a:t>We </a:t>
            </a:r>
            <a:r>
              <a:rPr lang="en-GB" sz="1400" err="1">
                <a:solidFill>
                  <a:srgbClr val="000000"/>
                </a:solidFill>
                <a:latin typeface="Arial"/>
                <a:ea typeface="Arial"/>
                <a:cs typeface="Arial"/>
                <a:sym typeface="Arial"/>
              </a:rPr>
              <a:t>starten</a:t>
            </a:r>
            <a:r>
              <a:rPr lang="en-GB" sz="1400">
                <a:solidFill>
                  <a:srgbClr val="000000"/>
                </a:solidFill>
                <a:latin typeface="Arial"/>
                <a:ea typeface="Arial"/>
                <a:cs typeface="Arial"/>
                <a:sym typeface="Arial"/>
              </a:rPr>
              <a:t> van use cases</a:t>
            </a: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30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r>
              <a:rPr lang="en-GB" sz="1400">
                <a:solidFill>
                  <a:srgbClr val="000000"/>
                </a:solidFill>
                <a:latin typeface="Arial"/>
                <a:ea typeface="Arial"/>
                <a:cs typeface="Arial"/>
                <a:sym typeface="Arial"/>
              </a:rPr>
              <a:t>We </a:t>
            </a:r>
            <a:r>
              <a:rPr lang="en-GB" sz="1400" err="1">
                <a:solidFill>
                  <a:srgbClr val="000000"/>
                </a:solidFill>
                <a:latin typeface="Arial"/>
                <a:ea typeface="Arial"/>
                <a:cs typeface="Arial"/>
                <a:sym typeface="Arial"/>
              </a:rPr>
              <a:t>definiëren</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zelf</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zaken</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waar</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nodig</a:t>
            </a: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a:p>
            <a:pPr marL="0" lvl="0" indent="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r>
              <a:rPr lang="en-GB" sz="1400">
                <a:solidFill>
                  <a:srgbClr val="000000"/>
                </a:solidFill>
                <a:latin typeface="Arial"/>
                <a:ea typeface="Arial"/>
                <a:cs typeface="Arial"/>
                <a:sym typeface="Arial"/>
              </a:rPr>
              <a:t>We </a:t>
            </a:r>
            <a:r>
              <a:rPr lang="en-GB" sz="1400" err="1">
                <a:solidFill>
                  <a:srgbClr val="000000"/>
                </a:solidFill>
                <a:latin typeface="Arial"/>
                <a:ea typeface="Arial"/>
                <a:cs typeface="Arial"/>
                <a:sym typeface="Arial"/>
              </a:rPr>
              <a:t>aligneren</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zoveel</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mogelijk</a:t>
            </a:r>
            <a:r>
              <a:rPr lang="en-GB" sz="1400">
                <a:solidFill>
                  <a:srgbClr val="000000"/>
                </a:solidFill>
                <a:latin typeface="Arial"/>
                <a:ea typeface="Arial"/>
                <a:cs typeface="Arial"/>
                <a:sym typeface="Arial"/>
              </a:rPr>
              <a:t> met </a:t>
            </a:r>
            <a:r>
              <a:rPr lang="en-GB" sz="1400" err="1">
                <a:solidFill>
                  <a:srgbClr val="000000"/>
                </a:solidFill>
                <a:latin typeface="Arial"/>
                <a:ea typeface="Arial"/>
                <a:cs typeface="Arial"/>
                <a:sym typeface="Arial"/>
              </a:rPr>
              <a:t>bestaande</a:t>
            </a:r>
            <a:r>
              <a:rPr lang="en-GB" sz="1400">
                <a:solidFill>
                  <a:srgbClr val="000000"/>
                </a:solidFill>
                <a:latin typeface="Arial"/>
                <a:ea typeface="Arial"/>
                <a:cs typeface="Arial"/>
                <a:sym typeface="Arial"/>
              </a:rPr>
              <a:t> </a:t>
            </a:r>
            <a:r>
              <a:rPr lang="en-GB" sz="1400" err="1">
                <a:solidFill>
                  <a:srgbClr val="000000"/>
                </a:solidFill>
                <a:latin typeface="Arial"/>
                <a:ea typeface="Arial"/>
                <a:cs typeface="Arial"/>
                <a:sym typeface="Arial"/>
              </a:rPr>
              <a:t>standaarden</a:t>
            </a: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a:p>
            <a:pPr marL="457200" lvl="0" indent="457200" algn="l" rtl="0">
              <a:lnSpc>
                <a:spcPct val="90000"/>
              </a:lnSpc>
              <a:spcBef>
                <a:spcPts val="0"/>
              </a:spcBef>
              <a:spcAft>
                <a:spcPts val="0"/>
              </a:spcAft>
              <a:buSzPts val="1980"/>
              <a:buNone/>
            </a:pPr>
            <a:endParaRPr sz="1400">
              <a:solidFill>
                <a:srgbClr val="000000"/>
              </a:solidFill>
              <a:latin typeface="Arial"/>
              <a:ea typeface="Arial"/>
              <a:cs typeface="Arial"/>
              <a:sym typeface="Arial"/>
            </a:endParaRPr>
          </a:p>
        </p:txBody>
      </p:sp>
      <p:pic>
        <p:nvPicPr>
          <p:cNvPr id="454" name="Google Shape;454;g286b00870f9_1_127"/>
          <p:cNvPicPr preferRelativeResize="0"/>
          <p:nvPr/>
        </p:nvPicPr>
        <p:blipFill rotWithShape="1">
          <a:blip r:embed="rId4">
            <a:alphaModFix/>
          </a:blip>
          <a:srcRect/>
          <a:stretch/>
        </p:blipFill>
        <p:spPr>
          <a:xfrm>
            <a:off x="817547" y="2637893"/>
            <a:ext cx="587901" cy="528000"/>
          </a:xfrm>
          <a:prstGeom prst="rect">
            <a:avLst/>
          </a:prstGeom>
          <a:noFill/>
          <a:ln>
            <a:noFill/>
          </a:ln>
        </p:spPr>
      </p:pic>
      <p:pic>
        <p:nvPicPr>
          <p:cNvPr id="455" name="Google Shape;455;g286b00870f9_1_127"/>
          <p:cNvPicPr preferRelativeResize="0"/>
          <p:nvPr/>
        </p:nvPicPr>
        <p:blipFill rotWithShape="1">
          <a:blip r:embed="rId5">
            <a:alphaModFix/>
          </a:blip>
          <a:srcRect/>
          <a:stretch/>
        </p:blipFill>
        <p:spPr>
          <a:xfrm>
            <a:off x="817547" y="3447004"/>
            <a:ext cx="587901" cy="528000"/>
          </a:xfrm>
          <a:prstGeom prst="rect">
            <a:avLst/>
          </a:prstGeom>
          <a:noFill/>
          <a:ln>
            <a:noFill/>
          </a:ln>
        </p:spPr>
      </p:pic>
      <p:pic>
        <p:nvPicPr>
          <p:cNvPr id="456" name="Google Shape;456;g286b00870f9_1_127"/>
          <p:cNvPicPr preferRelativeResize="0"/>
          <p:nvPr/>
        </p:nvPicPr>
        <p:blipFill rotWithShape="1">
          <a:blip r:embed="rId6">
            <a:alphaModFix/>
          </a:blip>
          <a:srcRect/>
          <a:stretch/>
        </p:blipFill>
        <p:spPr>
          <a:xfrm>
            <a:off x="817547" y="4256114"/>
            <a:ext cx="587901" cy="528000"/>
          </a:xfrm>
          <a:prstGeom prst="rect">
            <a:avLst/>
          </a:prstGeom>
          <a:noFill/>
          <a:ln>
            <a:noFill/>
          </a:ln>
        </p:spPr>
      </p:pic>
    </p:spTree>
    <p:extLst>
      <p:ext uri="{BB962C8B-B14F-4D97-AF65-F5344CB8AC3E}">
        <p14:creationId xmlns:p14="http://schemas.microsoft.com/office/powerpoint/2010/main" val="98501217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2966c4f14f9_0_378"/>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2966c4f14f9_0_378"/>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2966c4f14f9_0_378"/>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Genomen stappen sinds vorige werkgroep</a:t>
            </a:r>
            <a:endParaRPr sz="3700" b="1" i="0" u="none" strike="noStrike" cap="none">
              <a:solidFill>
                <a:srgbClr val="000000"/>
              </a:solidFill>
              <a:latin typeface="Arial"/>
              <a:ea typeface="Arial"/>
              <a:cs typeface="Arial"/>
              <a:sym typeface="Arial"/>
            </a:endParaRPr>
          </a:p>
        </p:txBody>
      </p:sp>
      <p:pic>
        <p:nvPicPr>
          <p:cNvPr id="788" name="Google Shape;788;g2966c4f14f9_0_378"/>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362814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2966c4f14f9_0_385"/>
          <p:cNvSpPr txBox="1">
            <a:spLocks noGrp="1"/>
          </p:cNvSpPr>
          <p:nvPr>
            <p:ph type="title"/>
          </p:nvPr>
        </p:nvSpPr>
        <p:spPr>
          <a:xfrm>
            <a:off x="457800" y="262200"/>
            <a:ext cx="7416000" cy="8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a:t>Aanpak </a:t>
            </a:r>
            <a:endParaRPr/>
          </a:p>
        </p:txBody>
      </p:sp>
      <p:grpSp>
        <p:nvGrpSpPr>
          <p:cNvPr id="794" name="Google Shape;794;g2966c4f14f9_0_385"/>
          <p:cNvGrpSpPr/>
          <p:nvPr/>
        </p:nvGrpSpPr>
        <p:grpSpPr>
          <a:xfrm>
            <a:off x="0" y="1189989"/>
            <a:ext cx="2726700" cy="3482836"/>
            <a:chOff x="0" y="1189989"/>
            <a:chExt cx="2726700" cy="3482836"/>
          </a:xfrm>
        </p:grpSpPr>
        <p:sp>
          <p:nvSpPr>
            <p:cNvPr id="795" name="Google Shape;795;g2966c4f14f9_0_385"/>
            <p:cNvSpPr/>
            <p:nvPr/>
          </p:nvSpPr>
          <p:spPr>
            <a:xfrm>
              <a:off x="0" y="1189989"/>
              <a:ext cx="2726700" cy="669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dk1"/>
                  </a:solidFill>
                  <a:latin typeface="Roboto"/>
                  <a:ea typeface="Roboto"/>
                  <a:cs typeface="Roboto"/>
                  <a:sym typeface="Roboto"/>
                </a:rPr>
                <a:t>Input werkgroep </a:t>
              </a:r>
              <a:endParaRPr>
                <a:solidFill>
                  <a:schemeClr val="dk1"/>
                </a:solidFill>
                <a:latin typeface="Roboto"/>
                <a:ea typeface="Roboto"/>
                <a:cs typeface="Roboto"/>
                <a:sym typeface="Roboto"/>
              </a:endParaRPr>
            </a:p>
            <a:p>
              <a:pPr marL="0" lvl="0" indent="0" algn="ctr" rtl="0">
                <a:spcBef>
                  <a:spcPts val="0"/>
                </a:spcBef>
                <a:spcAft>
                  <a:spcPts val="0"/>
                </a:spcAft>
                <a:buNone/>
              </a:pPr>
              <a:r>
                <a:rPr lang="nl-BE">
                  <a:solidFill>
                    <a:schemeClr val="dk1"/>
                  </a:solidFill>
                  <a:latin typeface="Roboto"/>
                  <a:ea typeface="Roboto"/>
                  <a:cs typeface="Roboto"/>
                  <a:sym typeface="Roboto"/>
                </a:rPr>
                <a:t>geanalyseerd</a:t>
              </a:r>
              <a:endParaRPr>
                <a:solidFill>
                  <a:schemeClr val="dk1"/>
                </a:solidFill>
                <a:latin typeface="Roboto"/>
                <a:ea typeface="Roboto"/>
                <a:cs typeface="Roboto"/>
                <a:sym typeface="Roboto"/>
              </a:endParaRPr>
            </a:p>
          </p:txBody>
        </p:sp>
        <p:sp>
          <p:nvSpPr>
            <p:cNvPr id="796" name="Google Shape;796;g2966c4f14f9_0_385"/>
            <p:cNvSpPr txBox="1"/>
            <p:nvPr/>
          </p:nvSpPr>
          <p:spPr>
            <a:xfrm>
              <a:off x="410850" y="2057125"/>
              <a:ext cx="1905000" cy="2615700"/>
            </a:xfrm>
            <a:prstGeom prst="rect">
              <a:avLst/>
            </a:prstGeom>
            <a:noFill/>
            <a:ln>
              <a:noFill/>
            </a:ln>
          </p:spPr>
          <p:txBody>
            <a:bodyPr spcFirstLastPara="1" wrap="square" lIns="91425" tIns="91425" rIns="91425" bIns="91425" anchor="t" anchorCtr="0">
              <a:noAutofit/>
            </a:bodyPr>
            <a:lstStyle/>
            <a:p>
              <a:pPr marL="269875" indent="-292100">
                <a:lnSpc>
                  <a:spcPct val="115000"/>
                </a:lnSpc>
                <a:buSzPts val="1000"/>
                <a:buFont typeface="Roboto"/>
                <a:buChar char="●"/>
              </a:pPr>
              <a:r>
                <a:rPr lang="nl-BE" sz="1000">
                  <a:latin typeface="Roboto"/>
                  <a:ea typeface="Roboto"/>
                  <a:cs typeface="Roboto"/>
                </a:rPr>
                <a:t>Hoe moeten we de claims juist interpreteren?</a:t>
              </a:r>
              <a:endParaRPr lang="nl-BE" sz="1000">
                <a:latin typeface="Roboto"/>
                <a:ea typeface="Roboto"/>
                <a:cs typeface="Roboto"/>
                <a:sym typeface="Roboto"/>
              </a:endParaRPr>
            </a:p>
            <a:p>
              <a:pPr marL="269875" indent="-292100">
                <a:lnSpc>
                  <a:spcPct val="114999"/>
                </a:lnSpc>
                <a:buSzPts val="1000"/>
                <a:buFont typeface="Roboto"/>
                <a:buChar char="●"/>
              </a:pPr>
              <a:r>
                <a:rPr lang="nl-BE" sz="1000">
                  <a:latin typeface="Roboto"/>
                  <a:ea typeface="Roboto"/>
                  <a:cs typeface="Roboto"/>
                  <a:sym typeface="Roboto"/>
                </a:rPr>
                <a:t>Wat met verschillende contracttypes van een student?</a:t>
              </a:r>
              <a:endParaRPr lang="en-US" sz="1000">
                <a:latin typeface="Roboto"/>
                <a:ea typeface="Roboto"/>
                <a:cs typeface="Roboto"/>
              </a:endParaRPr>
            </a:p>
            <a:p>
              <a:pPr marL="269875" indent="-292100">
                <a:lnSpc>
                  <a:spcPct val="114999"/>
                </a:lnSpc>
                <a:buSzPts val="1000"/>
                <a:buFont typeface="Roboto"/>
                <a:buChar char="●"/>
              </a:pPr>
              <a:r>
                <a:rPr lang="nl-BE" sz="1000">
                  <a:latin typeface="Roboto"/>
                  <a:ea typeface="Roboto"/>
                  <a:cs typeface="Roboto"/>
                </a:rPr>
                <a:t>Wat met attesten van scholieren in het middelbaar?</a:t>
              </a:r>
            </a:p>
            <a:p>
              <a:pPr marL="269875" indent="-292100">
                <a:lnSpc>
                  <a:spcPct val="114999"/>
                </a:lnSpc>
                <a:buSzPts val="1000"/>
                <a:buFont typeface="Roboto"/>
                <a:buChar char="●"/>
              </a:pPr>
              <a:r>
                <a:rPr lang="nl-BE" sz="1000">
                  <a:latin typeface="Roboto"/>
                  <a:ea typeface="Roboto"/>
                  <a:cs typeface="Roboto"/>
                </a:rPr>
                <a:t>Wat met de nationaliteit van een student?</a:t>
              </a:r>
            </a:p>
            <a:p>
              <a:pPr marL="269875" indent="-292100">
                <a:lnSpc>
                  <a:spcPct val="115000"/>
                </a:lnSpc>
                <a:buSzPts val="1000"/>
                <a:buFont typeface="Roboto"/>
                <a:buChar char="●"/>
              </a:pPr>
              <a:endParaRPr lang="nl-BE" sz="1000">
                <a:latin typeface="Roboto"/>
                <a:ea typeface="Roboto"/>
                <a:cs typeface="Roboto"/>
              </a:endParaRPr>
            </a:p>
          </p:txBody>
        </p:sp>
      </p:grpSp>
      <p:grpSp>
        <p:nvGrpSpPr>
          <p:cNvPr id="797" name="Google Shape;797;g2966c4f14f9_0_385"/>
          <p:cNvGrpSpPr/>
          <p:nvPr/>
        </p:nvGrpSpPr>
        <p:grpSpPr>
          <a:xfrm>
            <a:off x="2263425" y="1189775"/>
            <a:ext cx="2541300" cy="3483050"/>
            <a:chOff x="2263425" y="1189775"/>
            <a:chExt cx="2541300" cy="3483050"/>
          </a:xfrm>
        </p:grpSpPr>
        <p:sp>
          <p:nvSpPr>
            <p:cNvPr id="798" name="Google Shape;798;g2966c4f14f9_0_385"/>
            <p:cNvSpPr/>
            <p:nvPr/>
          </p:nvSpPr>
          <p:spPr>
            <a:xfrm>
              <a:off x="2263425" y="1189775"/>
              <a:ext cx="25413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chemeClr val="dk1"/>
                  </a:solidFill>
                  <a:latin typeface="Roboto"/>
                  <a:ea typeface="Roboto"/>
                  <a:cs typeface="Roboto"/>
                  <a:sym typeface="Roboto"/>
                </a:rPr>
                <a:t>Intern overleg (OSLO)</a:t>
              </a:r>
              <a:endParaRPr>
                <a:solidFill>
                  <a:schemeClr val="dk1"/>
                </a:solidFill>
                <a:latin typeface="Roboto"/>
                <a:ea typeface="Roboto"/>
                <a:cs typeface="Roboto"/>
                <a:sym typeface="Roboto"/>
              </a:endParaRPr>
            </a:p>
          </p:txBody>
        </p:sp>
        <p:sp>
          <p:nvSpPr>
            <p:cNvPr id="799" name="Google Shape;799;g2966c4f14f9_0_385"/>
            <p:cNvSpPr txBox="1"/>
            <p:nvPr/>
          </p:nvSpPr>
          <p:spPr>
            <a:xfrm>
              <a:off x="2512202"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800" name="Google Shape;800;g2966c4f14f9_0_385"/>
          <p:cNvGrpSpPr/>
          <p:nvPr/>
        </p:nvGrpSpPr>
        <p:grpSpPr>
          <a:xfrm>
            <a:off x="4329974" y="1189775"/>
            <a:ext cx="2541300" cy="3483050"/>
            <a:chOff x="4329974" y="1189775"/>
            <a:chExt cx="2541300" cy="3483050"/>
          </a:xfrm>
        </p:grpSpPr>
        <p:sp>
          <p:nvSpPr>
            <p:cNvPr id="801" name="Google Shape;801;g2966c4f14f9_0_385"/>
            <p:cNvSpPr/>
            <p:nvPr/>
          </p:nvSpPr>
          <p:spPr>
            <a:xfrm>
              <a:off x="4329974" y="1189775"/>
              <a:ext cx="25413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algn="ctr"/>
              <a:r>
                <a:rPr lang="nl-BE">
                  <a:solidFill>
                    <a:schemeClr val="dk1"/>
                  </a:solidFill>
                  <a:latin typeface="Roboto"/>
                  <a:ea typeface="Roboto"/>
                  <a:cs typeface="Roboto"/>
                  <a:sym typeface="Roboto"/>
                </a:rPr>
                <a:t>Overleg </a:t>
              </a:r>
              <a:r>
                <a:rPr lang="nl-BE" err="1">
                  <a:solidFill>
                    <a:schemeClr val="dk1"/>
                  </a:solidFill>
                  <a:latin typeface="Roboto"/>
                  <a:ea typeface="Roboto"/>
                  <a:cs typeface="Roboto"/>
                  <a:sym typeface="Roboto"/>
                </a:rPr>
                <a:t>ivm</a:t>
              </a:r>
              <a:r>
                <a:rPr lang="nl-BE">
                  <a:solidFill>
                    <a:schemeClr val="dk1"/>
                  </a:solidFill>
                  <a:latin typeface="Roboto"/>
                  <a:ea typeface="Roboto"/>
                  <a:cs typeface="Roboto"/>
                  <a:sym typeface="Roboto"/>
                </a:rPr>
                <a:t> ELM en ESC</a:t>
              </a:r>
              <a:endParaRPr>
                <a:solidFill>
                  <a:schemeClr val="dk1"/>
                </a:solidFill>
                <a:latin typeface="Roboto"/>
                <a:ea typeface="Roboto"/>
                <a:cs typeface="Roboto"/>
                <a:sym typeface="Roboto"/>
              </a:endParaRPr>
            </a:p>
          </p:txBody>
        </p:sp>
        <p:sp>
          <p:nvSpPr>
            <p:cNvPr id="802" name="Google Shape;802;g2966c4f14f9_0_385"/>
            <p:cNvSpPr txBox="1"/>
            <p:nvPr/>
          </p:nvSpPr>
          <p:spPr>
            <a:xfrm>
              <a:off x="4613553"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803" name="Google Shape;803;g2966c4f14f9_0_385"/>
          <p:cNvGrpSpPr/>
          <p:nvPr/>
        </p:nvGrpSpPr>
        <p:grpSpPr>
          <a:xfrm>
            <a:off x="6396739" y="1189775"/>
            <a:ext cx="2541300" cy="3483050"/>
            <a:chOff x="6396739" y="1189775"/>
            <a:chExt cx="2541300" cy="3483050"/>
          </a:xfrm>
        </p:grpSpPr>
        <p:sp>
          <p:nvSpPr>
            <p:cNvPr id="804" name="Google Shape;804;g2966c4f14f9_0_385"/>
            <p:cNvSpPr/>
            <p:nvPr/>
          </p:nvSpPr>
          <p:spPr>
            <a:xfrm>
              <a:off x="6396739" y="1189775"/>
              <a:ext cx="25413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BE">
                  <a:solidFill>
                    <a:srgbClr val="FFFFFF"/>
                  </a:solidFill>
                  <a:latin typeface="Roboto"/>
                  <a:ea typeface="Roboto"/>
                  <a:cs typeface="Roboto"/>
                  <a:sym typeface="Roboto"/>
                </a:rPr>
                <a:t>Update van het model</a:t>
              </a:r>
              <a:endParaRPr>
                <a:solidFill>
                  <a:srgbClr val="FFFFFF"/>
                </a:solidFill>
                <a:latin typeface="Roboto"/>
                <a:ea typeface="Roboto"/>
                <a:cs typeface="Roboto"/>
                <a:sym typeface="Roboto"/>
              </a:endParaRPr>
            </a:p>
          </p:txBody>
        </p:sp>
        <p:sp>
          <p:nvSpPr>
            <p:cNvPr id="805" name="Google Shape;805;g2966c4f14f9_0_385"/>
            <p:cNvSpPr txBox="1"/>
            <p:nvPr/>
          </p:nvSpPr>
          <p:spPr>
            <a:xfrm>
              <a:off x="6714905" y="2057125"/>
              <a:ext cx="19050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807" name="Google Shape;807;g2966c4f14f9_0_385"/>
          <p:cNvGrpSpPr/>
          <p:nvPr/>
        </p:nvGrpSpPr>
        <p:grpSpPr>
          <a:xfrm>
            <a:off x="7119693" y="2223732"/>
            <a:ext cx="350236" cy="187354"/>
            <a:chOff x="6943296" y="513283"/>
            <a:chExt cx="213000" cy="173798"/>
          </a:xfrm>
        </p:grpSpPr>
        <p:sp>
          <p:nvSpPr>
            <p:cNvPr id="808" name="Google Shape;808;g2966c4f14f9_0_38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g2966c4f14f9_0_385"/>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10" name="Google Shape;810;g2966c4f14f9_0_385"/>
          <p:cNvGrpSpPr/>
          <p:nvPr/>
        </p:nvGrpSpPr>
        <p:grpSpPr>
          <a:xfrm>
            <a:off x="7120022" y="2583442"/>
            <a:ext cx="350236" cy="187354"/>
            <a:chOff x="6943296" y="513283"/>
            <a:chExt cx="213000" cy="173798"/>
          </a:xfrm>
        </p:grpSpPr>
        <p:sp>
          <p:nvSpPr>
            <p:cNvPr id="811" name="Google Shape;811;g2966c4f14f9_0_38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12" name="Google Shape;812;g2966c4f14f9_0_385"/>
            <p:cNvSpPr/>
            <p:nvPr/>
          </p:nvSpPr>
          <p:spPr>
            <a:xfrm>
              <a:off x="6943296" y="513283"/>
              <a:ext cx="213000" cy="51000"/>
            </a:xfrm>
            <a:prstGeom prst="rect">
              <a:avLst/>
            </a:prstGeom>
            <a:solidFill>
              <a:srgbClr val="F9CB9C"/>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13" name="Google Shape;813;g2966c4f14f9_0_385"/>
          <p:cNvGrpSpPr/>
          <p:nvPr/>
        </p:nvGrpSpPr>
        <p:grpSpPr>
          <a:xfrm>
            <a:off x="6563338" y="2832027"/>
            <a:ext cx="350236" cy="238083"/>
            <a:chOff x="6943296" y="513283"/>
            <a:chExt cx="213000" cy="220897"/>
          </a:xfrm>
        </p:grpSpPr>
        <p:sp>
          <p:nvSpPr>
            <p:cNvPr id="814" name="Google Shape;814;g2966c4f14f9_0_385"/>
            <p:cNvSpPr/>
            <p:nvPr/>
          </p:nvSpPr>
          <p:spPr>
            <a:xfrm>
              <a:off x="6943296" y="564080"/>
              <a:ext cx="213000" cy="1701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15" name="Google Shape;815;g2966c4f14f9_0_385"/>
            <p:cNvSpPr/>
            <p:nvPr/>
          </p:nvSpPr>
          <p:spPr>
            <a:xfrm>
              <a:off x="6943296" y="513283"/>
              <a:ext cx="213000" cy="50700"/>
            </a:xfrm>
            <a:prstGeom prst="rect">
              <a:avLst/>
            </a:prstGeom>
            <a:solidFill>
              <a:srgbClr val="F9CB9C"/>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16" name="Google Shape;816;g2966c4f14f9_0_385"/>
          <p:cNvGrpSpPr/>
          <p:nvPr/>
        </p:nvGrpSpPr>
        <p:grpSpPr>
          <a:xfrm>
            <a:off x="7772796" y="2754339"/>
            <a:ext cx="301866" cy="218076"/>
            <a:chOff x="6943294" y="513283"/>
            <a:chExt cx="213002" cy="202297"/>
          </a:xfrm>
        </p:grpSpPr>
        <p:sp>
          <p:nvSpPr>
            <p:cNvPr id="817" name="Google Shape;817;g2966c4f14f9_0_385"/>
            <p:cNvSpPr/>
            <p:nvPr/>
          </p:nvSpPr>
          <p:spPr>
            <a:xfrm>
              <a:off x="6943294" y="564080"/>
              <a:ext cx="213000" cy="1515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18" name="Google Shape;818;g2966c4f14f9_0_385"/>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19" name="Google Shape;819;g2966c4f14f9_0_385"/>
          <p:cNvGrpSpPr/>
          <p:nvPr/>
        </p:nvGrpSpPr>
        <p:grpSpPr>
          <a:xfrm>
            <a:off x="7732143" y="2168155"/>
            <a:ext cx="383657" cy="304751"/>
            <a:chOff x="6943295" y="513283"/>
            <a:chExt cx="213001" cy="282700"/>
          </a:xfrm>
        </p:grpSpPr>
        <p:sp>
          <p:nvSpPr>
            <p:cNvPr id="820" name="Google Shape;820;g2966c4f14f9_0_385"/>
            <p:cNvSpPr/>
            <p:nvPr/>
          </p:nvSpPr>
          <p:spPr>
            <a:xfrm>
              <a:off x="6943295" y="564083"/>
              <a:ext cx="213000" cy="2319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21" name="Google Shape;821;g2966c4f14f9_0_385"/>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22" name="Google Shape;822;g2966c4f14f9_0_385"/>
          <p:cNvGrpSpPr/>
          <p:nvPr/>
        </p:nvGrpSpPr>
        <p:grpSpPr>
          <a:xfrm>
            <a:off x="8387801" y="2206938"/>
            <a:ext cx="383656" cy="224872"/>
            <a:chOff x="6943296" y="513283"/>
            <a:chExt cx="213000" cy="208601"/>
          </a:xfrm>
        </p:grpSpPr>
        <p:sp>
          <p:nvSpPr>
            <p:cNvPr id="823" name="Google Shape;823;g2966c4f14f9_0_385"/>
            <p:cNvSpPr/>
            <p:nvPr/>
          </p:nvSpPr>
          <p:spPr>
            <a:xfrm>
              <a:off x="6943296" y="564084"/>
              <a:ext cx="213000" cy="157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24" name="Google Shape;824;g2966c4f14f9_0_385"/>
            <p:cNvSpPr/>
            <p:nvPr/>
          </p:nvSpPr>
          <p:spPr>
            <a:xfrm>
              <a:off x="6943296" y="513283"/>
              <a:ext cx="213000" cy="507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grpSp>
        <p:nvGrpSpPr>
          <p:cNvPr id="825" name="Google Shape;825;g2966c4f14f9_0_385"/>
          <p:cNvGrpSpPr/>
          <p:nvPr/>
        </p:nvGrpSpPr>
        <p:grpSpPr>
          <a:xfrm>
            <a:off x="6574849" y="3233228"/>
            <a:ext cx="326039" cy="187354"/>
            <a:chOff x="6943296" y="513283"/>
            <a:chExt cx="213000" cy="173798"/>
          </a:xfrm>
        </p:grpSpPr>
        <p:sp>
          <p:nvSpPr>
            <p:cNvPr id="826" name="Google Shape;826;g2966c4f14f9_0_38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27" name="Google Shape;827;g2966c4f14f9_0_385"/>
            <p:cNvSpPr/>
            <p:nvPr/>
          </p:nvSpPr>
          <p:spPr>
            <a:xfrm>
              <a:off x="6943296" y="513283"/>
              <a:ext cx="213000" cy="51000"/>
            </a:xfrm>
            <a:prstGeom prst="rect">
              <a:avLst/>
            </a:prstGeom>
            <a:solidFill>
              <a:srgbClr val="F9CB9C"/>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700" b="1" i="0" u="none" strike="noStrike" cap="none">
                <a:solidFill>
                  <a:srgbClr val="FFFFFF"/>
                </a:solidFill>
                <a:latin typeface="Arial"/>
                <a:ea typeface="Arial"/>
                <a:cs typeface="Arial"/>
                <a:sym typeface="Arial"/>
              </a:endParaRPr>
            </a:p>
          </p:txBody>
        </p:sp>
      </p:grpSp>
      <p:cxnSp>
        <p:nvCxnSpPr>
          <p:cNvPr id="828" name="Google Shape;828;g2966c4f14f9_0_385"/>
          <p:cNvCxnSpPr>
            <a:stCxn id="814" idx="3"/>
            <a:endCxn id="829" idx="1"/>
          </p:cNvCxnSpPr>
          <p:nvPr/>
        </p:nvCxnSpPr>
        <p:spPr>
          <a:xfrm>
            <a:off x="6913574" y="2978443"/>
            <a:ext cx="206700" cy="0"/>
          </a:xfrm>
          <a:prstGeom prst="straightConnector1">
            <a:avLst/>
          </a:prstGeom>
          <a:noFill/>
          <a:ln w="9525" cap="flat" cmpd="sng">
            <a:solidFill>
              <a:schemeClr val="dk2"/>
            </a:solidFill>
            <a:prstDash val="solid"/>
            <a:round/>
            <a:headEnd type="none" w="sm" len="sm"/>
            <a:tailEnd type="none" w="sm" len="sm"/>
          </a:ln>
        </p:spPr>
      </p:cxnSp>
      <p:cxnSp>
        <p:nvCxnSpPr>
          <p:cNvPr id="830" name="Google Shape;830;g2966c4f14f9_0_385"/>
          <p:cNvCxnSpPr>
            <a:stCxn id="814" idx="2"/>
            <a:endCxn id="827" idx="0"/>
          </p:cNvCxnSpPr>
          <p:nvPr/>
        </p:nvCxnSpPr>
        <p:spPr>
          <a:xfrm flipH="1">
            <a:off x="6737856" y="3070110"/>
            <a:ext cx="600" cy="163200"/>
          </a:xfrm>
          <a:prstGeom prst="straightConnector1">
            <a:avLst/>
          </a:prstGeom>
          <a:noFill/>
          <a:ln w="9525" cap="flat" cmpd="sng">
            <a:solidFill>
              <a:schemeClr val="dk2"/>
            </a:solidFill>
            <a:prstDash val="solid"/>
            <a:round/>
            <a:headEnd type="none" w="sm" len="sm"/>
            <a:tailEnd type="none" w="sm" len="sm"/>
          </a:ln>
        </p:spPr>
      </p:cxnSp>
      <p:cxnSp>
        <p:nvCxnSpPr>
          <p:cNvPr id="831" name="Google Shape;831;g2966c4f14f9_0_385"/>
          <p:cNvCxnSpPr>
            <a:stCxn id="812" idx="0"/>
            <a:endCxn id="808" idx="2"/>
          </p:cNvCxnSpPr>
          <p:nvPr/>
        </p:nvCxnSpPr>
        <p:spPr>
          <a:xfrm rot="10800000">
            <a:off x="7294840" y="2410942"/>
            <a:ext cx="300" cy="172500"/>
          </a:xfrm>
          <a:prstGeom prst="straightConnector1">
            <a:avLst/>
          </a:prstGeom>
          <a:noFill/>
          <a:ln w="9525" cap="flat" cmpd="sng">
            <a:solidFill>
              <a:schemeClr val="dk2"/>
            </a:solidFill>
            <a:prstDash val="solid"/>
            <a:round/>
            <a:headEnd type="none" w="sm" len="sm"/>
            <a:tailEnd type="triangle" w="med" len="med"/>
          </a:ln>
        </p:spPr>
      </p:cxnSp>
      <p:cxnSp>
        <p:nvCxnSpPr>
          <p:cNvPr id="832" name="Google Shape;832;g2966c4f14f9_0_385"/>
          <p:cNvCxnSpPr>
            <a:stCxn id="808" idx="3"/>
            <a:endCxn id="820" idx="1"/>
          </p:cNvCxnSpPr>
          <p:nvPr/>
        </p:nvCxnSpPr>
        <p:spPr>
          <a:xfrm>
            <a:off x="7469929" y="2344790"/>
            <a:ext cx="262200" cy="3000"/>
          </a:xfrm>
          <a:prstGeom prst="straightConnector1">
            <a:avLst/>
          </a:prstGeom>
          <a:noFill/>
          <a:ln w="9525" cap="flat" cmpd="sng">
            <a:solidFill>
              <a:schemeClr val="dk2"/>
            </a:solidFill>
            <a:prstDash val="solid"/>
            <a:round/>
            <a:headEnd type="none" w="sm" len="sm"/>
            <a:tailEnd type="none" w="sm" len="sm"/>
          </a:ln>
        </p:spPr>
      </p:cxnSp>
      <p:cxnSp>
        <p:nvCxnSpPr>
          <p:cNvPr id="833" name="Google Shape;833;g2966c4f14f9_0_385"/>
          <p:cNvCxnSpPr>
            <a:stCxn id="820" idx="3"/>
            <a:endCxn id="823" idx="1"/>
          </p:cNvCxnSpPr>
          <p:nvPr/>
        </p:nvCxnSpPr>
        <p:spPr>
          <a:xfrm rot="10800000" flipH="1">
            <a:off x="8115799" y="2346711"/>
            <a:ext cx="272100" cy="1200"/>
          </a:xfrm>
          <a:prstGeom prst="straightConnector1">
            <a:avLst/>
          </a:prstGeom>
          <a:noFill/>
          <a:ln w="9525" cap="flat" cmpd="sng">
            <a:solidFill>
              <a:schemeClr val="dk2"/>
            </a:solidFill>
            <a:prstDash val="solid"/>
            <a:round/>
            <a:headEnd type="none" w="sm" len="sm"/>
            <a:tailEnd type="none" w="sm" len="sm"/>
          </a:ln>
        </p:spPr>
      </p:cxnSp>
      <p:grpSp>
        <p:nvGrpSpPr>
          <p:cNvPr id="834" name="Google Shape;834;g2966c4f14f9_0_385"/>
          <p:cNvGrpSpPr/>
          <p:nvPr/>
        </p:nvGrpSpPr>
        <p:grpSpPr>
          <a:xfrm>
            <a:off x="7120133" y="2857445"/>
            <a:ext cx="350236" cy="187354"/>
            <a:chOff x="6943296" y="513283"/>
            <a:chExt cx="213000" cy="173798"/>
          </a:xfrm>
        </p:grpSpPr>
        <p:sp>
          <p:nvSpPr>
            <p:cNvPr id="829" name="Google Shape;829;g2966c4f14f9_0_385"/>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Arial"/>
                <a:ea typeface="Arial"/>
                <a:cs typeface="Arial"/>
                <a:sym typeface="Arial"/>
              </a:endParaRPr>
            </a:p>
          </p:txBody>
        </p:sp>
        <p:sp>
          <p:nvSpPr>
            <p:cNvPr id="835" name="Google Shape;835;g2966c4f14f9_0_385"/>
            <p:cNvSpPr/>
            <p:nvPr/>
          </p:nvSpPr>
          <p:spPr>
            <a:xfrm>
              <a:off x="6943296" y="513283"/>
              <a:ext cx="213000" cy="51000"/>
            </a:xfrm>
            <a:prstGeom prst="rect">
              <a:avLst/>
            </a:prstGeom>
            <a:solidFill>
              <a:srgbClr val="F9CB9C"/>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800" b="1" i="0" u="none" strike="noStrike" cap="none">
                <a:solidFill>
                  <a:srgbClr val="FFFFFF"/>
                </a:solidFill>
                <a:latin typeface="Arial"/>
                <a:ea typeface="Arial"/>
                <a:cs typeface="Arial"/>
                <a:sym typeface="Arial"/>
              </a:endParaRPr>
            </a:p>
          </p:txBody>
        </p:sp>
      </p:grpSp>
      <p:sp>
        <p:nvSpPr>
          <p:cNvPr id="836" name="Google Shape;836;g2966c4f14f9_0_385"/>
          <p:cNvSpPr/>
          <p:nvPr/>
        </p:nvSpPr>
        <p:spPr>
          <a:xfrm>
            <a:off x="2626000" y="2265850"/>
            <a:ext cx="1412100" cy="1927800"/>
          </a:xfrm>
          <a:prstGeom prst="wedgeRoundRectCallout">
            <a:avLst>
              <a:gd name="adj1" fmla="val -13974"/>
              <a:gd name="adj2" fmla="val -6596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nl-BE" sz="1000">
                <a:latin typeface="Roboto"/>
                <a:ea typeface="Roboto"/>
                <a:cs typeface="Roboto"/>
                <a:sym typeface="Roboto"/>
              </a:rPr>
              <a:t>Hoe modelleren we een studentenkaart?</a:t>
            </a:r>
            <a:endParaRPr lang="en-US" sz="1000">
              <a:latin typeface="Roboto"/>
              <a:ea typeface="Roboto"/>
              <a:cs typeface="Roboto"/>
            </a:endParaRPr>
          </a:p>
          <a:p>
            <a:pPr algn="ctr"/>
            <a:r>
              <a:rPr lang="nl-BE" sz="1000">
                <a:latin typeface="Roboto"/>
                <a:ea typeface="Roboto"/>
                <a:cs typeface="Roboto"/>
                <a:sym typeface="Roboto"/>
              </a:rPr>
              <a:t>Wat met het </a:t>
            </a:r>
            <a:r>
              <a:rPr lang="nl-BE" sz="1000" err="1">
                <a:latin typeface="Roboto"/>
                <a:ea typeface="Roboto"/>
                <a:cs typeface="Roboto"/>
                <a:sym typeface="Roboto"/>
              </a:rPr>
              <a:t>Toekeningsproces</a:t>
            </a:r>
            <a:r>
              <a:rPr lang="nl-BE" sz="1000">
                <a:latin typeface="Roboto"/>
                <a:ea typeface="Roboto"/>
                <a:cs typeface="Roboto"/>
                <a:sym typeface="Roboto"/>
              </a:rPr>
              <a:t> van een attest? </a:t>
            </a:r>
            <a:endParaRPr sz="1000">
              <a:latin typeface="Roboto"/>
              <a:ea typeface="Roboto"/>
              <a:cs typeface="Roboto"/>
            </a:endParaRPr>
          </a:p>
        </p:txBody>
      </p:sp>
      <p:pic>
        <p:nvPicPr>
          <p:cNvPr id="837" name="Google Shape;837;g2966c4f14f9_0_385"/>
          <p:cNvPicPr preferRelativeResize="0"/>
          <p:nvPr/>
        </p:nvPicPr>
        <p:blipFill>
          <a:blip r:embed="rId3">
            <a:alphaModFix/>
          </a:blip>
          <a:stretch>
            <a:fillRect/>
          </a:stretch>
        </p:blipFill>
        <p:spPr>
          <a:xfrm>
            <a:off x="6416051" y="2099498"/>
            <a:ext cx="2369930" cy="1378225"/>
          </a:xfrm>
          <a:prstGeom prst="rect">
            <a:avLst/>
          </a:prstGeom>
          <a:noFill/>
          <a:ln>
            <a:noFill/>
          </a:ln>
        </p:spPr>
      </p:pic>
      <p:pic>
        <p:nvPicPr>
          <p:cNvPr id="2" name="Picture 1">
            <a:extLst>
              <a:ext uri="{FF2B5EF4-FFF2-40B4-BE49-F238E27FC236}">
                <a16:creationId xmlns:a16="http://schemas.microsoft.com/office/drawing/2014/main" id="{B13D8783-52DA-1A86-CC6D-A7119B8EF83F}"/>
              </a:ext>
            </a:extLst>
          </p:cNvPr>
          <p:cNvPicPr>
            <a:picLocks noChangeAspect="1"/>
          </p:cNvPicPr>
          <p:nvPr/>
        </p:nvPicPr>
        <p:blipFill>
          <a:blip r:embed="rId4"/>
          <a:stretch>
            <a:fillRect/>
          </a:stretch>
        </p:blipFill>
        <p:spPr>
          <a:xfrm>
            <a:off x="4492542" y="2147637"/>
            <a:ext cx="1820780" cy="1803233"/>
          </a:xfrm>
          <a:prstGeom prst="rect">
            <a:avLst/>
          </a:prstGeom>
        </p:spPr>
      </p:pic>
    </p:spTree>
    <p:extLst>
      <p:ext uri="{BB962C8B-B14F-4D97-AF65-F5344CB8AC3E}">
        <p14:creationId xmlns:p14="http://schemas.microsoft.com/office/powerpoint/2010/main" val="360788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g2966c4f14f9_0_536"/>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None/>
            </a:pPr>
            <a:r>
              <a:rPr lang="nl-BE" sz="3000" b="1"/>
              <a:t>Overzicht van de aanpassingen</a:t>
            </a:r>
            <a:endParaRPr sz="3000" b="1"/>
          </a:p>
        </p:txBody>
      </p:sp>
      <p:sp>
        <p:nvSpPr>
          <p:cNvPr id="843" name="Google Shape;843;g2966c4f14f9_0_536"/>
          <p:cNvSpPr txBox="1"/>
          <p:nvPr/>
        </p:nvSpPr>
        <p:spPr>
          <a:xfrm>
            <a:off x="628650" y="1139700"/>
            <a:ext cx="5868900" cy="1908184"/>
          </a:xfrm>
          <a:prstGeom prst="rect">
            <a:avLst/>
          </a:prstGeom>
          <a:noFill/>
          <a:ln>
            <a:noFill/>
          </a:ln>
        </p:spPr>
        <p:txBody>
          <a:bodyPr spcFirstLastPara="1" wrap="square" lIns="91425" tIns="91425" rIns="91425" bIns="91425" anchor="t" anchorCtr="0">
            <a:spAutoFit/>
          </a:bodyPr>
          <a:lstStyle/>
          <a:p>
            <a:pPr marL="457200" indent="-317500">
              <a:lnSpc>
                <a:spcPct val="200000"/>
              </a:lnSpc>
              <a:buSzPts val="1400"/>
              <a:buFont typeface="Proxima Nova"/>
              <a:buChar char="●"/>
            </a:pPr>
            <a:r>
              <a:rPr lang="nl-BE">
                <a:latin typeface="Proxima Nova"/>
                <a:ea typeface="Proxima Nova"/>
                <a:cs typeface="Proxima Nova"/>
              </a:rPr>
              <a:t>Verwijderde attributen</a:t>
            </a:r>
            <a:endParaRPr lang="nl-BE">
              <a:latin typeface="Proxima Nova"/>
              <a:ea typeface="Proxima Nova"/>
              <a:cs typeface="Proxima Nova"/>
              <a:sym typeface="Proxima Nova"/>
            </a:endParaRPr>
          </a:p>
          <a:p>
            <a:pPr marL="457200" indent="-317500">
              <a:lnSpc>
                <a:spcPct val="200000"/>
              </a:lnSpc>
              <a:buSzPts val="1400"/>
              <a:buFont typeface="Proxima Nova"/>
              <a:buChar char="●"/>
            </a:pPr>
            <a:r>
              <a:rPr lang="nl-BE">
                <a:latin typeface="Proxima Nova"/>
                <a:ea typeface="Proxima Nova"/>
                <a:cs typeface="Proxima Nova"/>
                <a:sym typeface="Proxima Nova"/>
              </a:rPr>
              <a:t>Aangepaste attributen </a:t>
            </a:r>
            <a:endParaRPr lang="nl-BE">
              <a:latin typeface="Proxima Nova"/>
              <a:ea typeface="Proxima Nova"/>
              <a:cs typeface="Proxima Nova"/>
            </a:endParaRPr>
          </a:p>
          <a:p>
            <a:pPr marL="457200" indent="-317500">
              <a:lnSpc>
                <a:spcPct val="200000"/>
              </a:lnSpc>
              <a:buSzPts val="1400"/>
              <a:buFont typeface="Proxima Nova"/>
              <a:buChar char="●"/>
            </a:pPr>
            <a:r>
              <a:rPr lang="nl-BE">
                <a:latin typeface="Proxima Nova"/>
                <a:ea typeface="Proxima Nova"/>
                <a:cs typeface="Proxima Nova"/>
              </a:rPr>
              <a:t>Nieuwe datatype</a:t>
            </a:r>
          </a:p>
          <a:p>
            <a:pPr marL="457200" indent="-317500">
              <a:lnSpc>
                <a:spcPct val="200000"/>
              </a:lnSpc>
              <a:buSzPts val="1400"/>
              <a:buFont typeface="Proxima Nova"/>
              <a:buChar char="●"/>
            </a:pPr>
            <a:r>
              <a:rPr lang="nl-BE">
                <a:latin typeface="Proxima Nova"/>
                <a:ea typeface="Proxima Nova"/>
                <a:cs typeface="Proxima Nova"/>
                <a:sym typeface="Proxima Nova"/>
              </a:rPr>
              <a:t>Nieuwe klassen</a:t>
            </a:r>
            <a:endParaRPr>
              <a:latin typeface="Proxima Nova"/>
              <a:ea typeface="Proxima Nova"/>
              <a:cs typeface="Proxima Nova"/>
            </a:endParaRPr>
          </a:p>
        </p:txBody>
      </p:sp>
    </p:spTree>
    <p:extLst>
      <p:ext uri="{BB962C8B-B14F-4D97-AF65-F5344CB8AC3E}">
        <p14:creationId xmlns:p14="http://schemas.microsoft.com/office/powerpoint/2010/main" val="411181008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86b00870f9_1_1135"/>
          <p:cNvSpPr txBox="1"/>
          <p:nvPr/>
        </p:nvSpPr>
        <p:spPr>
          <a:xfrm>
            <a:off x="583532" y="55778"/>
            <a:ext cx="8125571" cy="546300"/>
          </a:xfrm>
          <a:prstGeom prst="rect">
            <a:avLst/>
          </a:prstGeom>
          <a:noFill/>
          <a:ln>
            <a:noFill/>
          </a:ln>
        </p:spPr>
        <p:txBody>
          <a:bodyPr spcFirstLastPara="1" wrap="square" lIns="68550" tIns="34275" rIns="68550" bIns="34275" anchor="t" anchorCtr="0">
            <a:noAutofit/>
          </a:bodyPr>
          <a:lstStyle/>
          <a:p>
            <a:r>
              <a:rPr lang="en-GB" sz="3000" b="1"/>
              <a:t>Sneuvelmodel  TW1</a:t>
            </a:r>
            <a:endParaRPr lang="en-US" err="1"/>
          </a:p>
        </p:txBody>
      </p:sp>
      <p:pic>
        <p:nvPicPr>
          <p:cNvPr id="4" name="Picture 3">
            <a:extLst>
              <a:ext uri="{FF2B5EF4-FFF2-40B4-BE49-F238E27FC236}">
                <a16:creationId xmlns:a16="http://schemas.microsoft.com/office/drawing/2014/main" id="{33874A84-2904-477C-84C6-C6478A3C9A22}"/>
              </a:ext>
            </a:extLst>
          </p:cNvPr>
          <p:cNvPicPr>
            <a:picLocks noChangeAspect="1"/>
          </p:cNvPicPr>
          <p:nvPr/>
        </p:nvPicPr>
        <p:blipFill>
          <a:blip r:embed="rId3"/>
          <a:stretch>
            <a:fillRect/>
          </a:stretch>
        </p:blipFill>
        <p:spPr>
          <a:xfrm>
            <a:off x="346120" y="993939"/>
            <a:ext cx="8797880" cy="3461495"/>
          </a:xfrm>
          <a:prstGeom prst="rect">
            <a:avLst/>
          </a:prstGeom>
        </p:spPr>
      </p:pic>
    </p:spTree>
    <p:extLst>
      <p:ext uri="{BB962C8B-B14F-4D97-AF65-F5344CB8AC3E}">
        <p14:creationId xmlns:p14="http://schemas.microsoft.com/office/powerpoint/2010/main" val="936264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86b00870f9_1_1135"/>
          <p:cNvSpPr txBox="1"/>
          <p:nvPr/>
        </p:nvSpPr>
        <p:spPr>
          <a:xfrm>
            <a:off x="583532" y="55778"/>
            <a:ext cx="8125571" cy="546300"/>
          </a:xfrm>
          <a:prstGeom prst="rect">
            <a:avLst/>
          </a:prstGeom>
          <a:noFill/>
          <a:ln>
            <a:noFill/>
          </a:ln>
        </p:spPr>
        <p:txBody>
          <a:bodyPr spcFirstLastPara="1" wrap="square" lIns="68550" tIns="34275" rIns="68550" bIns="34275" anchor="t" anchorCtr="0">
            <a:noAutofit/>
          </a:bodyPr>
          <a:lstStyle/>
          <a:p>
            <a:r>
              <a:rPr lang="en-GB" sz="3000" b="1" err="1"/>
              <a:t>Verwijderde</a:t>
            </a:r>
            <a:r>
              <a:rPr lang="en-GB" sz="3000" b="1"/>
              <a:t> </a:t>
            </a:r>
            <a:r>
              <a:rPr lang="en-GB" sz="3000" b="1" err="1"/>
              <a:t>attributen</a:t>
            </a:r>
            <a:endParaRPr lang="en-US" err="1"/>
          </a:p>
        </p:txBody>
      </p:sp>
      <p:pic>
        <p:nvPicPr>
          <p:cNvPr id="4" name="Picture 3">
            <a:extLst>
              <a:ext uri="{FF2B5EF4-FFF2-40B4-BE49-F238E27FC236}">
                <a16:creationId xmlns:a16="http://schemas.microsoft.com/office/drawing/2014/main" id="{BB0B7BE1-8A56-1BD7-80A0-39A2964F3C55}"/>
              </a:ext>
            </a:extLst>
          </p:cNvPr>
          <p:cNvPicPr>
            <a:picLocks noChangeAspect="1"/>
          </p:cNvPicPr>
          <p:nvPr/>
        </p:nvPicPr>
        <p:blipFill>
          <a:blip r:embed="rId3"/>
          <a:stretch>
            <a:fillRect/>
          </a:stretch>
        </p:blipFill>
        <p:spPr>
          <a:xfrm>
            <a:off x="1299022" y="1006095"/>
            <a:ext cx="6698893" cy="3525726"/>
          </a:xfrm>
          <a:prstGeom prst="rect">
            <a:avLst/>
          </a:prstGeom>
        </p:spPr>
      </p:pic>
    </p:spTree>
    <p:extLst>
      <p:ext uri="{BB962C8B-B14F-4D97-AF65-F5344CB8AC3E}">
        <p14:creationId xmlns:p14="http://schemas.microsoft.com/office/powerpoint/2010/main" val="3912423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286b00870f9_1_1135"/>
          <p:cNvSpPr txBox="1"/>
          <p:nvPr/>
        </p:nvSpPr>
        <p:spPr>
          <a:xfrm>
            <a:off x="583532" y="55778"/>
            <a:ext cx="8125571" cy="546300"/>
          </a:xfrm>
          <a:prstGeom prst="rect">
            <a:avLst/>
          </a:prstGeom>
          <a:noFill/>
          <a:ln>
            <a:noFill/>
          </a:ln>
        </p:spPr>
        <p:txBody>
          <a:bodyPr spcFirstLastPara="1" wrap="square" lIns="68550" tIns="34275" rIns="68550" bIns="34275" anchor="t" anchorCtr="0">
            <a:noAutofit/>
          </a:bodyPr>
          <a:lstStyle/>
          <a:p>
            <a:r>
              <a:rPr lang="en-GB" sz="3000" b="1" err="1"/>
              <a:t>Veranderde</a:t>
            </a:r>
            <a:r>
              <a:rPr lang="en-GB" sz="3000" b="1"/>
              <a:t> attributen</a:t>
            </a:r>
          </a:p>
        </p:txBody>
      </p:sp>
      <p:pic>
        <p:nvPicPr>
          <p:cNvPr id="5" name="Picture 4" descr="A diagram of a data flow&#10;&#10;Description automatically generated">
            <a:extLst>
              <a:ext uri="{FF2B5EF4-FFF2-40B4-BE49-F238E27FC236}">
                <a16:creationId xmlns:a16="http://schemas.microsoft.com/office/drawing/2014/main" id="{95818F3A-0371-2EEE-0326-F8C6F8F2A1F3}"/>
              </a:ext>
            </a:extLst>
          </p:cNvPr>
          <p:cNvPicPr>
            <a:picLocks noChangeAspect="1"/>
          </p:cNvPicPr>
          <p:nvPr/>
        </p:nvPicPr>
        <p:blipFill>
          <a:blip r:embed="rId4"/>
          <a:stretch>
            <a:fillRect/>
          </a:stretch>
        </p:blipFill>
        <p:spPr>
          <a:xfrm>
            <a:off x="442711" y="1108670"/>
            <a:ext cx="8258578" cy="3328625"/>
          </a:xfrm>
          <a:prstGeom prst="rect">
            <a:avLst/>
          </a:prstGeom>
        </p:spPr>
      </p:pic>
    </p:spTree>
    <p:extLst>
      <p:ext uri="{BB962C8B-B14F-4D97-AF65-F5344CB8AC3E}">
        <p14:creationId xmlns:p14="http://schemas.microsoft.com/office/powerpoint/2010/main" val="3354123584"/>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86;g286b00870f9_1_1135">
            <a:extLst>
              <a:ext uri="{FF2B5EF4-FFF2-40B4-BE49-F238E27FC236}">
                <a16:creationId xmlns:a16="http://schemas.microsoft.com/office/drawing/2014/main" id="{79A048B3-664F-2D9A-195D-AFAB2051A50E}"/>
              </a:ext>
            </a:extLst>
          </p:cNvPr>
          <p:cNvSpPr txBox="1"/>
          <p:nvPr/>
        </p:nvSpPr>
        <p:spPr>
          <a:xfrm>
            <a:off x="583532" y="55778"/>
            <a:ext cx="8125571" cy="546300"/>
          </a:xfrm>
          <a:prstGeom prst="rect">
            <a:avLst/>
          </a:prstGeom>
          <a:noFill/>
          <a:ln>
            <a:noFill/>
          </a:ln>
        </p:spPr>
        <p:txBody>
          <a:bodyPr spcFirstLastPara="1" wrap="square" lIns="68550" tIns="34275" rIns="68550" bIns="34275" anchor="t" anchorCtr="0">
            <a:noAutofit/>
          </a:bodyPr>
          <a:lstStyle/>
          <a:p>
            <a:r>
              <a:rPr lang="en-GB" sz="3000" b="1" err="1"/>
              <a:t>Nieuwe</a:t>
            </a:r>
            <a:r>
              <a:rPr lang="en-GB" sz="3000" b="1"/>
              <a:t> </a:t>
            </a:r>
            <a:r>
              <a:rPr lang="en-GB" sz="3000" b="1" err="1"/>
              <a:t>klassen</a:t>
            </a:r>
            <a:endParaRPr lang="en-US" err="1"/>
          </a:p>
        </p:txBody>
      </p:sp>
      <p:pic>
        <p:nvPicPr>
          <p:cNvPr id="6" name="Picture 5" descr="A computer screen shot of a diagram&#10;&#10;Description automatically generated">
            <a:extLst>
              <a:ext uri="{FF2B5EF4-FFF2-40B4-BE49-F238E27FC236}">
                <a16:creationId xmlns:a16="http://schemas.microsoft.com/office/drawing/2014/main" id="{06BC256E-0D8D-846F-8257-51E7E8C2D649}"/>
              </a:ext>
            </a:extLst>
          </p:cNvPr>
          <p:cNvPicPr>
            <a:picLocks noChangeAspect="1"/>
          </p:cNvPicPr>
          <p:nvPr/>
        </p:nvPicPr>
        <p:blipFill>
          <a:blip r:embed="rId2"/>
          <a:stretch>
            <a:fillRect/>
          </a:stretch>
        </p:blipFill>
        <p:spPr>
          <a:xfrm>
            <a:off x="1036724" y="603696"/>
            <a:ext cx="7078601" cy="4443212"/>
          </a:xfrm>
          <a:prstGeom prst="rect">
            <a:avLst/>
          </a:prstGeom>
        </p:spPr>
      </p:pic>
    </p:spTree>
    <p:extLst>
      <p:ext uri="{BB962C8B-B14F-4D97-AF65-F5344CB8AC3E}">
        <p14:creationId xmlns:p14="http://schemas.microsoft.com/office/powerpoint/2010/main" val="72162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2990f6a355a_1_15"/>
          <p:cNvSpPr txBox="1"/>
          <p:nvPr/>
        </p:nvSpPr>
        <p:spPr>
          <a:xfrm>
            <a:off x="675722" y="315990"/>
            <a:ext cx="4440900" cy="546300"/>
          </a:xfrm>
          <a:prstGeom prst="rect">
            <a:avLst/>
          </a:prstGeom>
          <a:noFill/>
          <a:ln>
            <a:noFill/>
          </a:ln>
        </p:spPr>
        <p:txBody>
          <a:bodyPr spcFirstLastPara="1" wrap="square" lIns="68550" tIns="34275" rIns="68550" bIns="34275" anchor="t" anchorCtr="0">
            <a:noAutofit/>
          </a:bodyPr>
          <a:lstStyle/>
          <a:p>
            <a:pPr marL="0" marR="0" lvl="0" indent="0" algn="l">
              <a:lnSpc>
                <a:spcPct val="100000"/>
              </a:lnSpc>
              <a:spcBef>
                <a:spcPts val="0"/>
              </a:spcBef>
              <a:spcAft>
                <a:spcPts val="0"/>
              </a:spcAft>
              <a:buNone/>
            </a:pPr>
            <a:r>
              <a:rPr lang="nl-BE" sz="3000" b="1"/>
              <a:t>Enumeraties</a:t>
            </a:r>
            <a:endParaRPr lang="en-US" sz="1800" b="1">
              <a:solidFill>
                <a:schemeClr val="dk2"/>
              </a:solidFill>
            </a:endParaRPr>
          </a:p>
        </p:txBody>
      </p:sp>
      <p:pic>
        <p:nvPicPr>
          <p:cNvPr id="4" name="Picture 3" descr="A white background with black dots&#10;&#10;Description automatically generated">
            <a:extLst>
              <a:ext uri="{FF2B5EF4-FFF2-40B4-BE49-F238E27FC236}">
                <a16:creationId xmlns:a16="http://schemas.microsoft.com/office/drawing/2014/main" id="{B4C8EFCE-2D57-158D-AF2E-E2EF4B4D1C65}"/>
              </a:ext>
            </a:extLst>
          </p:cNvPr>
          <p:cNvPicPr>
            <a:picLocks noChangeAspect="1"/>
          </p:cNvPicPr>
          <p:nvPr/>
        </p:nvPicPr>
        <p:blipFill>
          <a:blip r:embed="rId3"/>
          <a:stretch>
            <a:fillRect/>
          </a:stretch>
        </p:blipFill>
        <p:spPr>
          <a:xfrm>
            <a:off x="2814638" y="2200275"/>
            <a:ext cx="3507105" cy="971550"/>
          </a:xfrm>
          <a:prstGeom prst="rect">
            <a:avLst/>
          </a:prstGeom>
        </p:spPr>
      </p:pic>
    </p:spTree>
    <p:extLst>
      <p:ext uri="{BB962C8B-B14F-4D97-AF65-F5344CB8AC3E}">
        <p14:creationId xmlns:p14="http://schemas.microsoft.com/office/powerpoint/2010/main" val="1262668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g2990f6a355a_1_15"/>
          <p:cNvSpPr txBox="1"/>
          <p:nvPr/>
        </p:nvSpPr>
        <p:spPr>
          <a:xfrm>
            <a:off x="675722" y="315990"/>
            <a:ext cx="4440900" cy="546300"/>
          </a:xfrm>
          <a:prstGeom prst="rect">
            <a:avLst/>
          </a:prstGeom>
          <a:noFill/>
          <a:ln>
            <a:noFill/>
          </a:ln>
        </p:spPr>
        <p:txBody>
          <a:bodyPr spcFirstLastPara="1" wrap="square" lIns="68550" tIns="34275" rIns="68550" bIns="34275" anchor="t" anchorCtr="0">
            <a:noAutofit/>
          </a:bodyPr>
          <a:lstStyle/>
          <a:p>
            <a:r>
              <a:rPr lang="nl-BE" sz="3000" b="1"/>
              <a:t>Nieuwe sneuvelmodel</a:t>
            </a:r>
          </a:p>
        </p:txBody>
      </p:sp>
      <p:pic>
        <p:nvPicPr>
          <p:cNvPr id="2" name="Picture 1" descr="A screenshot of a computer&#10;&#10;Description automatically generated">
            <a:extLst>
              <a:ext uri="{FF2B5EF4-FFF2-40B4-BE49-F238E27FC236}">
                <a16:creationId xmlns:a16="http://schemas.microsoft.com/office/drawing/2014/main" id="{8F18A316-C630-824E-94BE-23B5298D9288}"/>
              </a:ext>
            </a:extLst>
          </p:cNvPr>
          <p:cNvPicPr>
            <a:picLocks noChangeAspect="1"/>
          </p:cNvPicPr>
          <p:nvPr/>
        </p:nvPicPr>
        <p:blipFill>
          <a:blip r:embed="rId3"/>
          <a:stretch>
            <a:fillRect/>
          </a:stretch>
        </p:blipFill>
        <p:spPr>
          <a:xfrm>
            <a:off x="571500" y="1123533"/>
            <a:ext cx="8001000" cy="3516228"/>
          </a:xfrm>
          <a:prstGeom prst="rect">
            <a:avLst/>
          </a:prstGeom>
        </p:spPr>
      </p:pic>
    </p:spTree>
    <p:extLst>
      <p:ext uri="{BB962C8B-B14F-4D97-AF65-F5344CB8AC3E}">
        <p14:creationId xmlns:p14="http://schemas.microsoft.com/office/powerpoint/2010/main" val="22320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p:nvPr/>
        </p:nvSpPr>
        <p:spPr>
          <a:xfrm>
            <a:off x="710400" y="10121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
          <p:cNvSpPr/>
          <p:nvPr/>
        </p:nvSpPr>
        <p:spPr>
          <a:xfrm>
            <a:off x="710400" y="29363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
          <p:cNvSpPr/>
          <p:nvPr/>
        </p:nvSpPr>
        <p:spPr>
          <a:xfrm>
            <a:off x="4572000" y="1012150"/>
            <a:ext cx="3861600" cy="19242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
          <p:cNvSpPr/>
          <p:nvPr/>
        </p:nvSpPr>
        <p:spPr>
          <a:xfrm>
            <a:off x="4572000" y="2936350"/>
            <a:ext cx="3861600" cy="192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
          <p:cNvSpPr/>
          <p:nvPr/>
        </p:nvSpPr>
        <p:spPr>
          <a:xfrm>
            <a:off x="847725" y="1171275"/>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De microfoon van deelnemers staat altijd op </a:t>
            </a:r>
            <a:r>
              <a:rPr lang="en-GB" sz="1600" b="1" i="0" u="none" strike="noStrike" cap="none">
                <a:solidFill>
                  <a:schemeClr val="dk1"/>
                </a:solidFill>
                <a:latin typeface="Arial"/>
                <a:ea typeface="Arial"/>
                <a:cs typeface="Arial"/>
                <a:sym typeface="Arial"/>
              </a:rPr>
              <a:t>mute</a:t>
            </a: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847725"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Vragen en suggesties kunnen kunnen ook steeds gecommuniceerd worden via de </a:t>
            </a:r>
            <a:r>
              <a:rPr lang="en-GB" sz="1600" b="1" i="0" u="none" strike="noStrike" cap="none">
                <a:solidFill>
                  <a:srgbClr val="FFFFFF"/>
                </a:solidFill>
                <a:latin typeface="Arial"/>
                <a:ea typeface="Arial"/>
                <a:cs typeface="Arial"/>
                <a:sym typeface="Arial"/>
              </a:rPr>
              <a:t>chat </a:t>
            </a:r>
            <a:r>
              <a:rPr lang="en-GB" sz="1600" b="0" i="0" u="none" strike="noStrike" cap="none">
                <a:solidFill>
                  <a:srgbClr val="FFFFFF"/>
                </a:solidFill>
                <a:latin typeface="Arial"/>
                <a:ea typeface="Arial"/>
                <a:cs typeface="Arial"/>
                <a:sym typeface="Arial"/>
              </a:rPr>
              <a:t>functie.</a:t>
            </a:r>
            <a:endParaRPr sz="1200" b="0" i="0" u="none" strike="noStrike" cap="none">
              <a:solidFill>
                <a:srgbClr val="FFFFFF"/>
              </a:solidFill>
              <a:latin typeface="Arial"/>
              <a:ea typeface="Arial"/>
              <a:cs typeface="Arial"/>
              <a:sym typeface="Arial"/>
            </a:endParaRPr>
          </a:p>
        </p:txBody>
      </p:sp>
      <p:sp>
        <p:nvSpPr>
          <p:cNvPr id="184" name="Google Shape;184;p4"/>
          <p:cNvSpPr/>
          <p:nvPr/>
        </p:nvSpPr>
        <p:spPr>
          <a:xfrm>
            <a:off x="5499750" y="11773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Arial"/>
                <a:ea typeface="Arial"/>
                <a:cs typeface="Arial"/>
                <a:sym typeface="Arial"/>
              </a:rPr>
              <a:t>Steek je </a:t>
            </a:r>
            <a:r>
              <a:rPr lang="en-GB" sz="1600" b="1" i="0" u="none" strike="noStrike" cap="none">
                <a:solidFill>
                  <a:srgbClr val="FFFFFF"/>
                </a:solidFill>
                <a:latin typeface="Arial"/>
                <a:ea typeface="Arial"/>
                <a:cs typeface="Arial"/>
                <a:sym typeface="Arial"/>
              </a:rPr>
              <a:t>hand </a:t>
            </a:r>
            <a:r>
              <a:rPr lang="en-GB" sz="1600" b="0" i="0" u="none" strike="noStrike" cap="none">
                <a:solidFill>
                  <a:srgbClr val="FFFFFF"/>
                </a:solidFill>
                <a:latin typeface="Arial"/>
                <a:ea typeface="Arial"/>
                <a:cs typeface="Arial"/>
                <a:sym typeface="Arial"/>
              </a:rPr>
              <a:t>op indien je iets wil zeggen.</a:t>
            </a:r>
            <a:br>
              <a:rPr lang="en-GB" sz="1600" b="0" i="0" u="none" strike="noStrike" cap="none">
                <a:solidFill>
                  <a:srgbClr val="FFFFFF"/>
                </a:solidFill>
                <a:latin typeface="Arial"/>
                <a:ea typeface="Arial"/>
                <a:cs typeface="Arial"/>
                <a:sym typeface="Arial"/>
              </a:rPr>
            </a:br>
            <a:r>
              <a:rPr lang="en-GB" sz="1600" b="0" i="0" u="none" strike="noStrike" cap="none">
                <a:solidFill>
                  <a:schemeClr val="lt1"/>
                </a:solidFill>
                <a:latin typeface="Arial"/>
                <a:ea typeface="Arial"/>
                <a:cs typeface="Arial"/>
                <a:sym typeface="Arial"/>
              </a:rPr>
              <a:t>Interactie wordt aangemoedigd! </a:t>
            </a:r>
            <a:endParaRPr sz="1400" b="0" i="0" u="none" strike="noStrike" cap="none">
              <a:solidFill>
                <a:srgbClr val="FFFFFF"/>
              </a:solidFill>
              <a:latin typeface="Arial"/>
              <a:ea typeface="Arial"/>
              <a:cs typeface="Arial"/>
              <a:sym typeface="Arial"/>
            </a:endParaRPr>
          </a:p>
        </p:txBody>
      </p:sp>
      <p:sp>
        <p:nvSpPr>
          <p:cNvPr id="185" name="Google Shape;185;p4"/>
          <p:cNvSpPr/>
          <p:nvPr/>
        </p:nvSpPr>
        <p:spPr>
          <a:xfrm>
            <a:off x="5499750" y="3101500"/>
            <a:ext cx="2733900" cy="1593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err="1">
                <a:solidFill>
                  <a:schemeClr val="dk1"/>
                </a:solidFill>
                <a:latin typeface="Arial"/>
                <a:ea typeface="Arial"/>
                <a:cs typeface="Arial"/>
                <a:sym typeface="Arial"/>
              </a:rPr>
              <a:t>ja</a:t>
            </a:r>
            <a:r>
              <a:rPr lang="en-GB" sz="1600" b="1" i="0" u="none" strike="noStrike" cap="none">
                <a:solidFill>
                  <a:schemeClr val="dk1"/>
                </a:solidFill>
                <a:latin typeface="Arial"/>
                <a:ea typeface="Arial"/>
                <a:cs typeface="Arial"/>
                <a:sym typeface="Arial"/>
              </a:rPr>
              <a:t>/nee </a:t>
            </a:r>
            <a:r>
              <a:rPr lang="en-GB" sz="1600" b="1" i="0" u="none" strike="noStrike" cap="none" err="1">
                <a:solidFill>
                  <a:schemeClr val="dk1"/>
                </a:solidFill>
                <a:latin typeface="Arial"/>
                <a:ea typeface="Arial"/>
                <a:cs typeface="Arial"/>
                <a:sym typeface="Arial"/>
              </a:rPr>
              <a:t>vragen</a:t>
            </a:r>
            <a:r>
              <a:rPr lang="en-GB" sz="1600" b="1"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je </a:t>
            </a:r>
            <a:r>
              <a:rPr lang="en-GB" sz="1600" b="0" i="0" u="none" strike="noStrike" cap="none" err="1">
                <a:solidFill>
                  <a:schemeClr val="dk1"/>
                </a:solidFill>
                <a:latin typeface="Arial"/>
                <a:ea typeface="Arial"/>
                <a:cs typeface="Arial"/>
                <a:sym typeface="Arial"/>
              </a:rPr>
              <a:t>beantwoorden</a:t>
            </a:r>
            <a:r>
              <a:rPr lang="en-GB" sz="1600" b="0" i="0" u="none" strike="noStrike" cap="none">
                <a:solidFill>
                  <a:schemeClr val="dk1"/>
                </a:solidFill>
                <a:latin typeface="Arial"/>
                <a:ea typeface="Arial"/>
                <a:cs typeface="Arial"/>
                <a:sym typeface="Arial"/>
              </a:rPr>
              <a:t> via de chat:</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Ja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Neen = -1</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err="1">
                <a:solidFill>
                  <a:schemeClr val="dk1"/>
                </a:solidFill>
                <a:latin typeface="Arial"/>
                <a:ea typeface="Arial"/>
                <a:cs typeface="Arial"/>
                <a:sym typeface="Arial"/>
              </a:rPr>
              <a:t>Neutraal</a:t>
            </a:r>
            <a:r>
              <a:rPr lang="en-GB" sz="1600" b="0" i="0" u="none" strike="noStrike" cap="none">
                <a:solidFill>
                  <a:schemeClr val="dk1"/>
                </a:solidFill>
                <a:latin typeface="Arial"/>
                <a:ea typeface="Arial"/>
                <a:cs typeface="Arial"/>
                <a:sym typeface="Arial"/>
              </a:rPr>
              <a:t> = 0</a:t>
            </a:r>
            <a:endParaRPr sz="1600" b="0" i="0" u="none" strike="noStrike" cap="none">
              <a:solidFill>
                <a:schemeClr val="dk1"/>
              </a:solidFill>
              <a:latin typeface="Arial"/>
              <a:ea typeface="Arial"/>
              <a:cs typeface="Arial"/>
              <a:sym typeface="Arial"/>
            </a:endParaRPr>
          </a:p>
        </p:txBody>
      </p:sp>
      <p:sp>
        <p:nvSpPr>
          <p:cNvPr id="186" name="Google Shape;186;p4" descr="Help Question&#10;"/>
          <p:cNvSpPr/>
          <p:nvPr/>
        </p:nvSpPr>
        <p:spPr>
          <a:xfrm>
            <a:off x="3836306" y="3657944"/>
            <a:ext cx="481013" cy="481012"/>
          </a:xfrm>
          <a:custGeom>
            <a:avLst/>
            <a:gdLst/>
            <a:ahLst/>
            <a:cxnLst/>
            <a:rect l="l" t="t" r="r" b="b"/>
            <a:pathLst>
              <a:path w="200" h="200" extrusionOk="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4" descr="Down Chevron Circle&#10;"/>
          <p:cNvSpPr/>
          <p:nvPr/>
        </p:nvSpPr>
        <p:spPr>
          <a:xfrm>
            <a:off x="4796150" y="3659531"/>
            <a:ext cx="479425" cy="477838"/>
          </a:xfrm>
          <a:custGeom>
            <a:avLst/>
            <a:gdLst/>
            <a:ahLst/>
            <a:cxnLst/>
            <a:rect l="l" t="t" r="r" b="b"/>
            <a:pathLst>
              <a:path w="200" h="200" extrusionOk="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8" name="Google Shape;188;p4"/>
          <p:cNvPicPr preferRelativeResize="0"/>
          <p:nvPr/>
        </p:nvPicPr>
        <p:blipFill rotWithShape="1">
          <a:blip r:embed="rId3">
            <a:alphaModFix/>
          </a:blip>
          <a:srcRect/>
          <a:stretch/>
        </p:blipFill>
        <p:spPr>
          <a:xfrm>
            <a:off x="3836288" y="1727700"/>
            <a:ext cx="481025" cy="481025"/>
          </a:xfrm>
          <a:prstGeom prst="rect">
            <a:avLst/>
          </a:prstGeom>
          <a:noFill/>
          <a:ln>
            <a:noFill/>
          </a:ln>
        </p:spPr>
      </p:pic>
      <p:pic>
        <p:nvPicPr>
          <p:cNvPr id="189" name="Google Shape;189;p4"/>
          <p:cNvPicPr preferRelativeResize="0"/>
          <p:nvPr/>
        </p:nvPicPr>
        <p:blipFill rotWithShape="1">
          <a:blip r:embed="rId4">
            <a:alphaModFix/>
          </a:blip>
          <a:srcRect b="14944"/>
          <a:stretch/>
        </p:blipFill>
        <p:spPr>
          <a:xfrm>
            <a:off x="4754961" y="1735325"/>
            <a:ext cx="561829" cy="477850"/>
          </a:xfrm>
          <a:prstGeom prst="rect">
            <a:avLst/>
          </a:prstGeom>
          <a:noFill/>
          <a:ln>
            <a:noFill/>
          </a:ln>
        </p:spPr>
      </p:pic>
      <p:sp>
        <p:nvSpPr>
          <p:cNvPr id="190" name="Google Shape;190;p4"/>
          <p:cNvSpPr/>
          <p:nvPr/>
        </p:nvSpPr>
        <p:spPr>
          <a:xfrm>
            <a:off x="4106213" y="2467562"/>
            <a:ext cx="931500" cy="9315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4"/>
          <p:cNvPicPr preferRelativeResize="0"/>
          <p:nvPr/>
        </p:nvPicPr>
        <p:blipFill rotWithShape="1">
          <a:blip r:embed="rId5">
            <a:alphaModFix/>
          </a:blip>
          <a:srcRect/>
          <a:stretch/>
        </p:blipFill>
        <p:spPr>
          <a:xfrm>
            <a:off x="4331488" y="2620463"/>
            <a:ext cx="481025" cy="481025"/>
          </a:xfrm>
          <a:prstGeom prst="rect">
            <a:avLst/>
          </a:prstGeom>
          <a:noFill/>
          <a:ln>
            <a:noFill/>
          </a:ln>
        </p:spPr>
      </p:pic>
      <p:sp>
        <p:nvSpPr>
          <p:cNvPr id="192" name="Google Shape;192;p4"/>
          <p:cNvSpPr txBox="1"/>
          <p:nvPr/>
        </p:nvSpPr>
        <p:spPr>
          <a:xfrm>
            <a:off x="4227526" y="3052775"/>
            <a:ext cx="723900" cy="292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GB" sz="700" b="1" i="0" u="none" strike="noStrike" cap="none">
                <a:solidFill>
                  <a:srgbClr val="000000"/>
                </a:solidFill>
                <a:latin typeface="Proxima Nova"/>
                <a:ea typeface="Proxima Nova"/>
                <a:cs typeface="Proxima Nova"/>
                <a:sym typeface="Proxima Nova"/>
              </a:rPr>
              <a:t>Opname?</a:t>
            </a:r>
            <a:endParaRPr sz="700" b="1" i="0" u="none" strike="noStrike" cap="none">
              <a:solidFill>
                <a:srgbClr val="000000"/>
              </a:solidFill>
              <a:latin typeface="Proxima Nova"/>
              <a:ea typeface="Proxima Nova"/>
              <a:cs typeface="Proxima Nova"/>
              <a:sym typeface="Proxima Nova"/>
            </a:endParaRPr>
          </a:p>
        </p:txBody>
      </p:sp>
      <p:sp>
        <p:nvSpPr>
          <p:cNvPr id="193" name="Google Shape;193;p4"/>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Praktische zaken</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43956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593;p32">
            <a:extLst>
              <a:ext uri="{FF2B5EF4-FFF2-40B4-BE49-F238E27FC236}">
                <a16:creationId xmlns:a16="http://schemas.microsoft.com/office/drawing/2014/main" id="{59A7F372-340E-1D55-E923-EBFEBB0942E7}"/>
              </a:ext>
            </a:extLst>
          </p:cNvPr>
          <p:cNvSpPr txBox="1"/>
          <p:nvPr/>
        </p:nvSpPr>
        <p:spPr>
          <a:xfrm>
            <a:off x="628650" y="273850"/>
            <a:ext cx="5648294" cy="546300"/>
          </a:xfrm>
          <a:prstGeom prst="rect">
            <a:avLst/>
          </a:prstGeom>
          <a:noFill/>
          <a:ln>
            <a:noFill/>
          </a:ln>
        </p:spPr>
        <p:txBody>
          <a:bodyPr spcFirstLastPara="1" wrap="square" lIns="68550" tIns="34275" rIns="68550" bIns="34275" anchor="t" anchorCtr="0">
            <a:noAutofit/>
          </a:bodyPr>
          <a:lstStyle/>
          <a:p>
            <a:r>
              <a:rPr lang="nl-BE" sz="3000" b="1"/>
              <a:t>Voorbeeld data visualisatie</a:t>
            </a:r>
          </a:p>
        </p:txBody>
      </p:sp>
      <p:sp>
        <p:nvSpPr>
          <p:cNvPr id="4" name="TextBox 3">
            <a:extLst>
              <a:ext uri="{FF2B5EF4-FFF2-40B4-BE49-F238E27FC236}">
                <a16:creationId xmlns:a16="http://schemas.microsoft.com/office/drawing/2014/main" id="{F8FA711D-F8D6-DF4D-7FB3-7F004E0DBF63}"/>
              </a:ext>
            </a:extLst>
          </p:cNvPr>
          <p:cNvSpPr txBox="1"/>
          <p:nvPr/>
        </p:nvSpPr>
        <p:spPr>
          <a:xfrm>
            <a:off x="2144578" y="2351400"/>
            <a:ext cx="48517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hlinkClick r:id="rId2"/>
              </a:rPr>
              <a:t>JSON visualizer</a:t>
            </a:r>
            <a:endParaRPr lang="en-US" sz="3200"/>
          </a:p>
        </p:txBody>
      </p:sp>
    </p:spTree>
    <p:extLst>
      <p:ext uri="{BB962C8B-B14F-4D97-AF65-F5344CB8AC3E}">
        <p14:creationId xmlns:p14="http://schemas.microsoft.com/office/powerpoint/2010/main" val="149785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435"/>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B4E3E4B-FDA7-46FB-6A12-26B6EA3730B8}"/>
              </a:ext>
            </a:extLst>
          </p:cNvPr>
          <p:cNvPicPr>
            <a:picLocks noChangeAspect="1"/>
          </p:cNvPicPr>
          <p:nvPr/>
        </p:nvPicPr>
        <p:blipFill>
          <a:blip r:embed="rId3"/>
          <a:stretch>
            <a:fillRect/>
          </a:stretch>
        </p:blipFill>
        <p:spPr>
          <a:xfrm>
            <a:off x="2286000" y="1587930"/>
            <a:ext cx="4572000" cy="1967640"/>
          </a:xfrm>
          <a:prstGeom prst="rect">
            <a:avLst/>
          </a:prstGeom>
        </p:spPr>
      </p:pic>
    </p:spTree>
    <p:extLst>
      <p:ext uri="{BB962C8B-B14F-4D97-AF65-F5344CB8AC3E}">
        <p14:creationId xmlns:p14="http://schemas.microsoft.com/office/powerpoint/2010/main" val="369810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35"/>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D677D22-3F5C-5153-15CF-089F166BC318}"/>
              </a:ext>
            </a:extLst>
          </p:cNvPr>
          <p:cNvPicPr>
            <a:picLocks noChangeAspect="1"/>
          </p:cNvPicPr>
          <p:nvPr/>
        </p:nvPicPr>
        <p:blipFill>
          <a:blip r:embed="rId3"/>
          <a:stretch>
            <a:fillRect/>
          </a:stretch>
        </p:blipFill>
        <p:spPr>
          <a:xfrm>
            <a:off x="396875" y="1626363"/>
            <a:ext cx="7929563" cy="1986024"/>
          </a:xfrm>
          <a:prstGeom prst="rect">
            <a:avLst/>
          </a:prstGeom>
        </p:spPr>
      </p:pic>
    </p:spTree>
    <p:extLst>
      <p:ext uri="{BB962C8B-B14F-4D97-AF65-F5344CB8AC3E}">
        <p14:creationId xmlns:p14="http://schemas.microsoft.com/office/powerpoint/2010/main" val="121171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35"/>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577D564E-2BAD-9D68-F88E-C8A548D9BD49}"/>
              </a:ext>
            </a:extLst>
          </p:cNvPr>
          <p:cNvPicPr>
            <a:picLocks noChangeAspect="1"/>
          </p:cNvPicPr>
          <p:nvPr/>
        </p:nvPicPr>
        <p:blipFill>
          <a:blip r:embed="rId3"/>
          <a:stretch>
            <a:fillRect/>
          </a:stretch>
        </p:blipFill>
        <p:spPr>
          <a:xfrm>
            <a:off x="730250" y="1282160"/>
            <a:ext cx="8128000" cy="3253868"/>
          </a:xfrm>
          <a:prstGeom prst="rect">
            <a:avLst/>
          </a:prstGeom>
        </p:spPr>
      </p:pic>
    </p:spTree>
    <p:extLst>
      <p:ext uri="{BB962C8B-B14F-4D97-AF65-F5344CB8AC3E}">
        <p14:creationId xmlns:p14="http://schemas.microsoft.com/office/powerpoint/2010/main" val="299674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435"/>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0C44BAE-B852-5F0B-F186-9282702EB336}"/>
              </a:ext>
            </a:extLst>
          </p:cNvPr>
          <p:cNvPicPr>
            <a:picLocks noChangeAspect="1"/>
          </p:cNvPicPr>
          <p:nvPr/>
        </p:nvPicPr>
        <p:blipFill>
          <a:blip r:embed="rId3"/>
          <a:stretch>
            <a:fillRect/>
          </a:stretch>
        </p:blipFill>
        <p:spPr>
          <a:xfrm>
            <a:off x="3152433" y="-3175"/>
            <a:ext cx="2569259" cy="5149851"/>
          </a:xfrm>
          <a:prstGeom prst="rect">
            <a:avLst/>
          </a:prstGeom>
        </p:spPr>
      </p:pic>
    </p:spTree>
    <p:extLst>
      <p:ext uri="{BB962C8B-B14F-4D97-AF65-F5344CB8AC3E}">
        <p14:creationId xmlns:p14="http://schemas.microsoft.com/office/powerpoint/2010/main" val="285453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35"/>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39A204AB-ED15-329D-54A7-D355059F80C3}"/>
              </a:ext>
            </a:extLst>
          </p:cNvPr>
          <p:cNvPicPr>
            <a:picLocks noChangeAspect="1"/>
          </p:cNvPicPr>
          <p:nvPr/>
        </p:nvPicPr>
        <p:blipFill>
          <a:blip r:embed="rId3"/>
          <a:stretch>
            <a:fillRect/>
          </a:stretch>
        </p:blipFill>
        <p:spPr>
          <a:xfrm>
            <a:off x="635000" y="1052384"/>
            <a:ext cx="4572000" cy="2498981"/>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CA575187-A5D6-9766-DC00-C008857B0563}"/>
              </a:ext>
            </a:extLst>
          </p:cNvPr>
          <p:cNvPicPr>
            <a:picLocks noChangeAspect="1"/>
          </p:cNvPicPr>
          <p:nvPr/>
        </p:nvPicPr>
        <p:blipFill>
          <a:blip r:embed="rId4"/>
          <a:stretch>
            <a:fillRect/>
          </a:stretch>
        </p:blipFill>
        <p:spPr>
          <a:xfrm>
            <a:off x="5696351" y="166688"/>
            <a:ext cx="3140861" cy="4262438"/>
          </a:xfrm>
          <a:prstGeom prst="rect">
            <a:avLst/>
          </a:prstGeom>
        </p:spPr>
      </p:pic>
    </p:spTree>
    <p:extLst>
      <p:ext uri="{BB962C8B-B14F-4D97-AF65-F5344CB8AC3E}">
        <p14:creationId xmlns:p14="http://schemas.microsoft.com/office/powerpoint/2010/main" val="290449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17A8CE8-E610-5BE3-FD66-92187D0ED4DF}"/>
              </a:ext>
            </a:extLst>
          </p:cNvPr>
          <p:cNvPicPr>
            <a:picLocks noChangeAspect="1"/>
          </p:cNvPicPr>
          <p:nvPr/>
        </p:nvPicPr>
        <p:blipFill>
          <a:blip r:embed="rId2"/>
          <a:stretch>
            <a:fillRect/>
          </a:stretch>
        </p:blipFill>
        <p:spPr>
          <a:xfrm>
            <a:off x="1323574" y="250825"/>
            <a:ext cx="6282540" cy="4284662"/>
          </a:xfrm>
          <a:prstGeom prst="rect">
            <a:avLst/>
          </a:prstGeom>
        </p:spPr>
      </p:pic>
    </p:spTree>
    <p:extLst>
      <p:ext uri="{BB962C8B-B14F-4D97-AF65-F5344CB8AC3E}">
        <p14:creationId xmlns:p14="http://schemas.microsoft.com/office/powerpoint/2010/main" val="363054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146626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gfba70e22ce_0_17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gfba70e22ce_0_17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gfba70e22ce_0_17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Overzicht model adhv storylines</a:t>
            </a:r>
            <a:endParaRPr sz="3700" b="1"/>
          </a:p>
        </p:txBody>
      </p:sp>
      <p:pic>
        <p:nvPicPr>
          <p:cNvPr id="1350" name="Google Shape;1350;gfba70e22ce_0_17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4224041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fa30ed6e57_0_510"/>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Doel van vandaag</a:t>
            </a:r>
            <a:endParaRPr sz="3200" b="1" i="0" u="none" strike="noStrike" cap="none">
              <a:solidFill>
                <a:srgbClr val="000000"/>
              </a:solidFill>
              <a:latin typeface="Arial"/>
              <a:ea typeface="Arial"/>
              <a:cs typeface="Arial"/>
              <a:sym typeface="Arial"/>
            </a:endParaRPr>
          </a:p>
        </p:txBody>
      </p:sp>
      <p:sp>
        <p:nvSpPr>
          <p:cNvPr id="724" name="Google Shape;724;gfa30ed6e57_0_510"/>
          <p:cNvSpPr/>
          <p:nvPr/>
        </p:nvSpPr>
        <p:spPr>
          <a:xfrm>
            <a:off x="684100" y="1162551"/>
            <a:ext cx="8073600" cy="738300"/>
          </a:xfrm>
          <a:prstGeom prst="rect">
            <a:avLst/>
          </a:prstGeom>
          <a:solidFill>
            <a:srgbClr val="EFEFEF"/>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500"/>
            </a:pPr>
            <a:r>
              <a:rPr lang="nl-BE" sz="1500" b="1" i="0" u="none" strike="noStrike" cap="none">
                <a:solidFill>
                  <a:schemeClr val="dk1"/>
                </a:solidFill>
                <a:latin typeface="Arial"/>
                <a:ea typeface="Arial"/>
                <a:cs typeface="Arial"/>
                <a:sym typeface="Arial"/>
              </a:rPr>
              <a:t>Voorstelling van </a:t>
            </a:r>
            <a:r>
              <a:rPr lang="nl-BE" sz="1500" b="1">
                <a:solidFill>
                  <a:schemeClr val="dk1"/>
                </a:solidFill>
              </a:rPr>
              <a:t>de vernieuwde versie van het datamodel </a:t>
            </a:r>
            <a:r>
              <a:rPr lang="nl-BE" sz="1500" b="1" i="0" u="none" strike="noStrike" cap="none">
                <a:solidFill>
                  <a:schemeClr val="dk1"/>
                </a:solidFill>
                <a:latin typeface="Arial"/>
                <a:ea typeface="Arial"/>
                <a:cs typeface="Arial"/>
                <a:sym typeface="Arial"/>
              </a:rPr>
              <a:t>aan de hand van </a:t>
            </a:r>
            <a:r>
              <a:rPr lang="nl-BE" sz="1500" b="1">
                <a:solidFill>
                  <a:schemeClr val="dk1"/>
                </a:solidFill>
              </a:rPr>
              <a:t>een vereenvoudigd datavoorbeeld en use</a:t>
            </a:r>
            <a:r>
              <a:rPr lang="nl-BE" sz="1500" b="1" i="0" u="none" strike="noStrike" cap="none">
                <a:solidFill>
                  <a:schemeClr val="dk1"/>
                </a:solidFill>
                <a:latin typeface="Arial"/>
                <a:ea typeface="Arial"/>
                <a:cs typeface="Arial"/>
                <a:sym typeface="Arial"/>
              </a:rPr>
              <a:t> cases</a:t>
            </a:r>
            <a:r>
              <a:rPr lang="nl-BE" sz="1500" b="1">
                <a:solidFill>
                  <a:schemeClr val="dk1"/>
                </a:solidFill>
              </a:rPr>
              <a:t>.</a:t>
            </a:r>
            <a:endParaRPr sz="1500" b="1">
              <a:solidFill>
                <a:schemeClr val="dk1"/>
              </a:solidFill>
            </a:endParaRPr>
          </a:p>
          <a:p>
            <a:pPr marL="0" marR="0" lvl="0" indent="0" algn="ctr" rtl="0">
              <a:lnSpc>
                <a:spcPct val="100000"/>
              </a:lnSpc>
              <a:spcBef>
                <a:spcPts val="0"/>
              </a:spcBef>
              <a:spcAft>
                <a:spcPts val="0"/>
              </a:spcAft>
              <a:buClr>
                <a:srgbClr val="000000"/>
              </a:buClr>
              <a:buSzPts val="1500"/>
              <a:buFont typeface="Arial"/>
              <a:buNone/>
            </a:pPr>
            <a:r>
              <a:rPr lang="nl-BE" sz="1500" b="1">
                <a:solidFill>
                  <a:schemeClr val="dk1"/>
                </a:solidFill>
              </a:rPr>
              <a:t>Discussie over model &amp; input capteren voor nieuwe iteratie.</a:t>
            </a:r>
            <a:endParaRPr sz="1500" b="1">
              <a:solidFill>
                <a:schemeClr val="dk1"/>
              </a:solidFill>
            </a:endParaRPr>
          </a:p>
        </p:txBody>
      </p:sp>
      <p:sp>
        <p:nvSpPr>
          <p:cNvPr id="725" name="Google Shape;725;gfa30ed6e57_0_510"/>
          <p:cNvSpPr/>
          <p:nvPr/>
        </p:nvSpPr>
        <p:spPr>
          <a:xfrm>
            <a:off x="560050" y="3323125"/>
            <a:ext cx="24873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b="1">
                <a:solidFill>
                  <a:srgbClr val="373636"/>
                </a:solidFill>
              </a:rPr>
              <a:t>Doel van OSLO en s</a:t>
            </a:r>
            <a:r>
              <a:rPr lang="nl-BE" sz="1400" b="1" i="0" u="none" strike="noStrike" cap="none">
                <a:solidFill>
                  <a:srgbClr val="373636"/>
                </a:solidFill>
                <a:latin typeface="Arial"/>
                <a:ea typeface="Arial"/>
                <a:cs typeface="Arial"/>
                <a:sym typeface="Arial"/>
              </a:rPr>
              <a:t>amenvatting van de </a:t>
            </a:r>
            <a:r>
              <a:rPr lang="nl-BE" b="1">
                <a:solidFill>
                  <a:srgbClr val="373636"/>
                </a:solidFill>
              </a:rPr>
              <a:t>eerste thematische </a:t>
            </a:r>
            <a:r>
              <a:rPr lang="nl-BE" sz="1400" b="1" i="0" u="none" strike="noStrike" cap="none">
                <a:solidFill>
                  <a:srgbClr val="373636"/>
                </a:solidFill>
                <a:latin typeface="Arial"/>
                <a:ea typeface="Arial"/>
                <a:cs typeface="Arial"/>
                <a:sym typeface="Arial"/>
              </a:rPr>
              <a:t>werkgroep</a:t>
            </a:r>
            <a:endParaRPr sz="1400" b="0" i="0" u="none" strike="noStrike" cap="none">
              <a:solidFill>
                <a:srgbClr val="000000"/>
              </a:solidFill>
              <a:latin typeface="Arial"/>
              <a:ea typeface="Arial"/>
              <a:cs typeface="Arial"/>
              <a:sym typeface="Arial"/>
            </a:endParaRPr>
          </a:p>
        </p:txBody>
      </p:sp>
      <p:sp>
        <p:nvSpPr>
          <p:cNvPr id="726" name="Google Shape;726;gfa30ed6e57_0_510"/>
          <p:cNvSpPr/>
          <p:nvPr/>
        </p:nvSpPr>
        <p:spPr>
          <a:xfrm>
            <a:off x="6046300" y="3326000"/>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sz="1400" b="1" i="0" u="none" strike="noStrike" cap="none">
                <a:solidFill>
                  <a:srgbClr val="373636"/>
                </a:solidFill>
                <a:latin typeface="Arial"/>
                <a:ea typeface="Arial"/>
                <a:cs typeface="Arial"/>
                <a:sym typeface="Arial"/>
              </a:rPr>
              <a:t>Voorstelling </a:t>
            </a:r>
            <a:r>
              <a:rPr lang="nl-BE" b="1">
                <a:solidFill>
                  <a:srgbClr val="373636"/>
                </a:solidFill>
              </a:rPr>
              <a:t>aangepast model </a:t>
            </a:r>
            <a:r>
              <a:rPr lang="nl-BE" sz="1400" b="1" i="0" u="none" strike="noStrike" cap="none">
                <a:solidFill>
                  <a:srgbClr val="373636"/>
                </a:solidFill>
                <a:latin typeface="Arial"/>
                <a:ea typeface="Arial"/>
                <a:cs typeface="Arial"/>
                <a:sym typeface="Arial"/>
              </a:rPr>
              <a:t>&amp; capteren van input </a:t>
            </a:r>
            <a:r>
              <a:rPr lang="nl-BE" sz="1400" b="1" i="0" u="none" strike="noStrike" cap="none" err="1">
                <a:solidFill>
                  <a:srgbClr val="373636"/>
                </a:solidFill>
                <a:latin typeface="Arial"/>
                <a:ea typeface="Arial"/>
                <a:cs typeface="Arial"/>
                <a:sym typeface="Arial"/>
              </a:rPr>
              <a:t>adhv</a:t>
            </a:r>
            <a:r>
              <a:rPr lang="nl-BE" sz="1400" b="1" i="0" u="none" strike="noStrike" cap="none">
                <a:solidFill>
                  <a:srgbClr val="373636"/>
                </a:solidFill>
                <a:latin typeface="Arial"/>
                <a:ea typeface="Arial"/>
                <a:cs typeface="Arial"/>
                <a:sym typeface="Arial"/>
              </a:rPr>
              <a:t> interactieve oefening</a:t>
            </a:r>
            <a:endParaRPr sz="1400" b="0" i="0" u="none" strike="noStrike" cap="none">
              <a:solidFill>
                <a:srgbClr val="000000"/>
              </a:solidFill>
              <a:latin typeface="Arial"/>
              <a:ea typeface="Arial"/>
              <a:cs typeface="Arial"/>
              <a:sym typeface="Arial"/>
            </a:endParaRPr>
          </a:p>
        </p:txBody>
      </p:sp>
      <p:grpSp>
        <p:nvGrpSpPr>
          <p:cNvPr id="727" name="Google Shape;727;gfa30ed6e57_0_510"/>
          <p:cNvGrpSpPr/>
          <p:nvPr/>
        </p:nvGrpSpPr>
        <p:grpSpPr>
          <a:xfrm>
            <a:off x="1575102" y="2735885"/>
            <a:ext cx="457199" cy="451339"/>
            <a:chOff x="1684338" y="1958975"/>
            <a:chExt cx="123825" cy="122238"/>
          </a:xfrm>
        </p:grpSpPr>
        <p:sp>
          <p:nvSpPr>
            <p:cNvPr id="728" name="Google Shape;728;gfa30ed6e57_0_510"/>
            <p:cNvSpPr/>
            <p:nvPr/>
          </p:nvSpPr>
          <p:spPr>
            <a:xfrm>
              <a:off x="1684338" y="1958975"/>
              <a:ext cx="123825" cy="122238"/>
            </a:xfrm>
            <a:custGeom>
              <a:avLst/>
              <a:gdLst/>
              <a:ahLst/>
              <a:cxnLst/>
              <a:rect l="l" t="t" r="r" b="b"/>
              <a:pathLst>
                <a:path w="78" h="77" extrusionOk="0">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9" name="Google Shape;729;gfa30ed6e57_0_510"/>
            <p:cNvSpPr/>
            <p:nvPr/>
          </p:nvSpPr>
          <p:spPr>
            <a:xfrm>
              <a:off x="1704975" y="1971675"/>
              <a:ext cx="49213" cy="85725"/>
            </a:xfrm>
            <a:custGeom>
              <a:avLst/>
              <a:gdLst/>
              <a:ahLst/>
              <a:cxnLst/>
              <a:rect l="l" t="t" r="r" b="b"/>
              <a:pathLst>
                <a:path w="229" h="398" extrusionOk="0">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0" name="Google Shape;730;gfa30ed6e57_0_510"/>
            <p:cNvSpPr/>
            <p:nvPr/>
          </p:nvSpPr>
          <p:spPr>
            <a:xfrm>
              <a:off x="1736725" y="1982788"/>
              <a:ext cx="49213" cy="85725"/>
            </a:xfrm>
            <a:custGeom>
              <a:avLst/>
              <a:gdLst/>
              <a:ahLst/>
              <a:cxnLst/>
              <a:rect l="l" t="t" r="r" b="b"/>
              <a:pathLst>
                <a:path w="234" h="401" extrusionOk="0">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31" name="Google Shape;731;gfa30ed6e57_0_510"/>
          <p:cNvGrpSpPr/>
          <p:nvPr/>
        </p:nvGrpSpPr>
        <p:grpSpPr>
          <a:xfrm>
            <a:off x="7097229" y="2735872"/>
            <a:ext cx="457151" cy="457156"/>
            <a:chOff x="4143375" y="39688"/>
            <a:chExt cx="1338263" cy="1339849"/>
          </a:xfrm>
        </p:grpSpPr>
        <p:sp>
          <p:nvSpPr>
            <p:cNvPr id="732" name="Google Shape;732;gfa30ed6e57_0_510"/>
            <p:cNvSpPr/>
            <p:nvPr/>
          </p:nvSpPr>
          <p:spPr>
            <a:xfrm>
              <a:off x="4143375" y="39688"/>
              <a:ext cx="1338263" cy="1339849"/>
            </a:xfrm>
            <a:custGeom>
              <a:avLst/>
              <a:gdLst/>
              <a:ahLst/>
              <a:cxnLst/>
              <a:rect l="l" t="t" r="r" b="b"/>
              <a:pathLst>
                <a:path w="576" h="576" extrusionOk="0">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3" name="Google Shape;733;gfa30ed6e57_0_510"/>
            <p:cNvSpPr/>
            <p:nvPr/>
          </p:nvSpPr>
          <p:spPr>
            <a:xfrm>
              <a:off x="4438650" y="474663"/>
              <a:ext cx="339725" cy="339725"/>
            </a:xfrm>
            <a:custGeom>
              <a:avLst/>
              <a:gdLst/>
              <a:ahLst/>
              <a:cxnLst/>
              <a:rect l="l" t="t" r="r" b="b"/>
              <a:pathLst>
                <a:path w="146" h="146" extrusionOk="0">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4" name="Google Shape;734;gfa30ed6e57_0_510"/>
            <p:cNvSpPr/>
            <p:nvPr/>
          </p:nvSpPr>
          <p:spPr>
            <a:xfrm>
              <a:off x="4765675" y="338138"/>
              <a:ext cx="254000" cy="252413"/>
            </a:xfrm>
            <a:custGeom>
              <a:avLst/>
              <a:gdLst/>
              <a:ahLst/>
              <a:cxnLst/>
              <a:rect l="l" t="t" r="r" b="b"/>
              <a:pathLst>
                <a:path w="109" h="109" extrusionOk="0">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35" name="Google Shape;735;gfa30ed6e57_0_510"/>
          <p:cNvSpPr/>
          <p:nvPr/>
        </p:nvSpPr>
        <p:spPr>
          <a:xfrm>
            <a:off x="3136750" y="3326025"/>
            <a:ext cx="2559000" cy="1169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nl-BE" b="1">
                <a:solidFill>
                  <a:srgbClr val="373636"/>
                </a:solidFill>
              </a:rPr>
              <a:t>Presentatie en discussie over aanpassingen datamodel</a:t>
            </a:r>
            <a:endParaRPr sz="1400" b="0" i="0" u="none" strike="noStrike" cap="none">
              <a:solidFill>
                <a:srgbClr val="000000"/>
              </a:solidFill>
              <a:latin typeface="Arial"/>
              <a:ea typeface="Arial"/>
              <a:cs typeface="Arial"/>
              <a:sym typeface="Arial"/>
            </a:endParaRPr>
          </a:p>
        </p:txBody>
      </p:sp>
      <p:sp>
        <p:nvSpPr>
          <p:cNvPr id="736" name="Google Shape;736;gfa30ed6e57_0_510"/>
          <p:cNvSpPr/>
          <p:nvPr/>
        </p:nvSpPr>
        <p:spPr>
          <a:xfrm>
            <a:off x="4187650" y="2735875"/>
            <a:ext cx="457200" cy="457200"/>
          </a:xfrm>
          <a:custGeom>
            <a:avLst/>
            <a:gdLst/>
            <a:ahLst/>
            <a:cxnLst/>
            <a:rect l="l" t="t" r="r" b="b"/>
            <a:pathLst>
              <a:path w="346" h="346" extrusionOk="0">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04A02"/>
              </a:solidFill>
              <a:latin typeface="Arial"/>
              <a:ea typeface="Arial"/>
              <a:cs typeface="Arial"/>
              <a:sym typeface="Arial"/>
            </a:endParaRPr>
          </a:p>
        </p:txBody>
      </p:sp>
    </p:spTree>
    <p:extLst>
      <p:ext uri="{BB962C8B-B14F-4D97-AF65-F5344CB8AC3E}">
        <p14:creationId xmlns:p14="http://schemas.microsoft.com/office/powerpoint/2010/main" val="107674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286b00870f9_1_402"/>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a:solidFill>
                  <a:srgbClr val="000000"/>
                </a:solidFill>
                <a:latin typeface="Arial"/>
                <a:ea typeface="Arial"/>
                <a:cs typeface="Arial"/>
                <a:sym typeface="Arial"/>
              </a:rPr>
              <a:t>Vertrekken van use cases</a:t>
            </a:r>
            <a:endParaRPr sz="3000" b="1" i="0" u="none" strike="noStrike" cap="none">
              <a:solidFill>
                <a:srgbClr val="000000"/>
              </a:solidFill>
              <a:latin typeface="Arial"/>
              <a:ea typeface="Arial"/>
              <a:cs typeface="Arial"/>
              <a:sym typeface="Arial"/>
            </a:endParaRPr>
          </a:p>
        </p:txBody>
      </p:sp>
      <p:sp>
        <p:nvSpPr>
          <p:cNvPr id="684" name="Google Shape;684;g286b00870f9_1_402"/>
          <p:cNvSpPr txBox="1"/>
          <p:nvPr/>
        </p:nvSpPr>
        <p:spPr>
          <a:xfrm>
            <a:off x="628650" y="800774"/>
            <a:ext cx="8019600" cy="400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Arial"/>
              <a:buChar char="➢"/>
            </a:pP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Opdeling van </a:t>
            </a:r>
            <a:r>
              <a:rPr lang="nl-NL" sz="1400" b="1" i="0" u="none" strike="noStrike" cap="none">
                <a:solidFill>
                  <a:srgbClr val="7F7F7F"/>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use cases/concepten</a:t>
            </a:r>
            <a:r>
              <a:rPr lang="nl-NL"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in verschillende categorieën:</a:t>
            </a:r>
            <a:endParaRPr lang="nl-NL" sz="1400" b="0" i="0" u="none" strike="noStrike" cap="none">
              <a:solidFill>
                <a:srgbClr val="000000"/>
              </a:solidFill>
              <a:latin typeface="Arial"/>
              <a:ea typeface="Arial"/>
              <a:cs typeface="Arial"/>
              <a:sym typeface="Arial"/>
            </a:endParaRPr>
          </a:p>
        </p:txBody>
      </p:sp>
      <p:graphicFrame>
        <p:nvGraphicFramePr>
          <p:cNvPr id="685" name="Google Shape;685;g286b00870f9_1_402"/>
          <p:cNvGraphicFramePr/>
          <p:nvPr>
            <p:extLst>
              <p:ext uri="{D42A27DB-BD31-4B8C-83A1-F6EECF244321}">
                <p14:modId xmlns:p14="http://schemas.microsoft.com/office/powerpoint/2010/main" val="3799879215"/>
              </p:ext>
            </p:extLst>
          </p:nvPr>
        </p:nvGraphicFramePr>
        <p:xfrm>
          <a:off x="952500" y="1169330"/>
          <a:ext cx="7370275" cy="3093570"/>
        </p:xfrm>
        <a:graphic>
          <a:graphicData uri="http://schemas.openxmlformats.org/drawingml/2006/table">
            <a:tbl>
              <a:tblPr>
                <a:noFill/>
                <a:tableStyleId>{FBB3C213-EA1E-4FC5-AD4B-A034A268650A}</a:tableStyleId>
              </a:tblPr>
              <a:tblGrid>
                <a:gridCol w="2468050">
                  <a:extLst>
                    <a:ext uri="{9D8B030D-6E8A-4147-A177-3AD203B41FA5}">
                      <a16:colId xmlns:a16="http://schemas.microsoft.com/office/drawing/2014/main" val="20000"/>
                    </a:ext>
                  </a:extLst>
                </a:gridCol>
                <a:gridCol w="2047800">
                  <a:extLst>
                    <a:ext uri="{9D8B030D-6E8A-4147-A177-3AD203B41FA5}">
                      <a16:colId xmlns:a16="http://schemas.microsoft.com/office/drawing/2014/main" val="20001"/>
                    </a:ext>
                  </a:extLst>
                </a:gridCol>
                <a:gridCol w="2854425">
                  <a:extLst>
                    <a:ext uri="{9D8B030D-6E8A-4147-A177-3AD203B41FA5}">
                      <a16:colId xmlns:a16="http://schemas.microsoft.com/office/drawing/2014/main" val="20002"/>
                    </a:ext>
                  </a:extLst>
                </a:gridCol>
              </a:tblGrid>
              <a:tr h="290750">
                <a:tc>
                  <a:txBody>
                    <a:bodyPr/>
                    <a:lstStyle/>
                    <a:p>
                      <a:pPr marL="0" marR="0" lvl="0" indent="0" algn="l" rtl="0">
                        <a:lnSpc>
                          <a:spcPct val="100000"/>
                        </a:lnSpc>
                        <a:spcBef>
                          <a:spcPts val="0"/>
                        </a:spcBef>
                        <a:spcAft>
                          <a:spcPts val="0"/>
                        </a:spcAft>
                        <a:buClr>
                          <a:srgbClr val="000000"/>
                        </a:buClr>
                        <a:buSzPts val="1400"/>
                        <a:buFont typeface="Arial"/>
                        <a:buNone/>
                      </a:pPr>
                      <a:r>
                        <a:rPr lang="en-GB" sz="1100" b="1" u="none" strike="noStrike" cap="none"/>
                        <a:t>Binnen scope</a:t>
                      </a:r>
                      <a:endParaRPr sz="1100" b="1" u="none" strike="noStrike" cap="none"/>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100" b="1" u="none" strike="noStrike" cap="none"/>
                        <a:t>Buiten scope</a:t>
                      </a:r>
                      <a:endParaRPr sz="1100" b="1" u="none" strike="noStrike" cap="none"/>
                    </a:p>
                  </a:txBody>
                  <a:tcPr marL="91425" marR="91425" marT="91425" marB="91425">
                    <a:solidFill>
                      <a:srgbClr val="D9D9D9"/>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100" b="1" u="none" strike="noStrike" cap="none"/>
                        <a:t>Feature/</a:t>
                      </a:r>
                      <a:r>
                        <a:rPr lang="en-GB" sz="1100" b="1" u="none" strike="noStrike" cap="none" err="1"/>
                        <a:t>implementatie</a:t>
                      </a:r>
                      <a:endParaRPr sz="1100" b="1" u="none" strike="noStrike" cap="none"/>
                    </a:p>
                  </a:txBody>
                  <a:tcPr marL="91425" marR="91425" marT="91425" marB="91425">
                    <a:solidFill>
                      <a:srgbClr val="D9D9D9"/>
                    </a:solidFill>
                  </a:tcPr>
                </a:tc>
                <a:extLst>
                  <a:ext uri="{0D108BD9-81ED-4DB2-BD59-A6C34878D82A}">
                    <a16:rowId xmlns:a16="http://schemas.microsoft.com/office/drawing/2014/main" val="10000"/>
                  </a:ext>
                </a:extLst>
              </a:tr>
              <a:tr h="581502">
                <a:tc>
                  <a:txBody>
                    <a:bodyPr/>
                    <a:lstStyle/>
                    <a:p>
                      <a:pPr marL="0" marR="0" lvl="0" indent="0" algn="l" rtl="0">
                        <a:lnSpc>
                          <a:spcPct val="100000"/>
                        </a:lnSpc>
                        <a:spcBef>
                          <a:spcPts val="0"/>
                        </a:spcBef>
                        <a:spcAft>
                          <a:spcPts val="0"/>
                        </a:spcAft>
                        <a:buSzPts val="700"/>
                        <a:buFont typeface="Arial"/>
                        <a:buNone/>
                      </a:pPr>
                      <a:r>
                        <a:rPr lang="en-GB" sz="1100" u="none" strike="noStrike" cap="none"/>
                        <a:t>Burger/student</a:t>
                      </a:r>
                    </a:p>
                  </a:txBody>
                  <a:tcPr marL="91425" marR="91425" marT="91425" marB="91425">
                    <a:lnL w="9524">
                      <a:solidFill>
                        <a:srgbClr val="9E9E9E"/>
                      </a:solidFill>
                    </a:lnL>
                    <a:lnR w="9524">
                      <a:solidFill>
                        <a:srgbClr val="9E9E9E"/>
                      </a:solidFill>
                    </a:lnR>
                    <a:lnB w="9524">
                      <a:solidFill>
                        <a:srgbClr val="9E9E9E"/>
                      </a:solidFill>
                    </a:lnB>
                  </a:tcPr>
                </a:tc>
                <a:tc rowSpan="4">
                  <a:txBody>
                    <a:bodyPr/>
                    <a:lstStyle/>
                    <a:p>
                      <a:pPr marL="0" marR="0" lvl="0" indent="0" algn="l">
                        <a:lnSpc>
                          <a:spcPct val="100000"/>
                        </a:lnSpc>
                        <a:spcBef>
                          <a:spcPts val="0"/>
                        </a:spcBef>
                        <a:spcAft>
                          <a:spcPts val="0"/>
                        </a:spcAft>
                        <a:buNone/>
                      </a:pPr>
                      <a:r>
                        <a:rPr lang="en-GB" sz="1100" b="0" i="0" u="none" strike="noStrike" noProof="0" err="1">
                          <a:latin typeface="Arial"/>
                        </a:rPr>
                        <a:t>Onderwijs</a:t>
                      </a:r>
                      <a:r>
                        <a:rPr lang="en-GB" sz="1100" b="0" i="0" u="none" strike="noStrike" noProof="0">
                          <a:latin typeface="Arial"/>
                        </a:rPr>
                        <a:t> </a:t>
                      </a:r>
                      <a:r>
                        <a:rPr lang="en-GB" sz="1100" b="0" i="0" u="none" strike="noStrike" noProof="0" err="1">
                          <a:latin typeface="Arial"/>
                        </a:rPr>
                        <a:t>als</a:t>
                      </a:r>
                      <a:r>
                        <a:rPr lang="en-GB" sz="1100" b="0" i="0" u="none" strike="noStrike" noProof="0">
                          <a:latin typeface="Arial"/>
                        </a:rPr>
                        <a:t> </a:t>
                      </a:r>
                      <a:r>
                        <a:rPr lang="en-GB" sz="1100" b="0" i="0" u="none" strike="noStrike" noProof="0" err="1">
                          <a:latin typeface="Arial"/>
                        </a:rPr>
                        <a:t>authentieke</a:t>
                      </a:r>
                      <a:r>
                        <a:rPr lang="en-GB" sz="1100" b="0" i="0" u="none" strike="noStrike" noProof="0">
                          <a:latin typeface="Arial"/>
                        </a:rPr>
                        <a:t> </a:t>
                      </a:r>
                      <a:r>
                        <a:rPr lang="en-GB" sz="1100" b="0" i="0" u="none" strike="noStrike" noProof="0" err="1">
                          <a:latin typeface="Arial"/>
                        </a:rPr>
                        <a:t>bron</a:t>
                      </a:r>
                      <a:r>
                        <a:rPr lang="en-GB" sz="1100" b="0" i="0" u="none" strike="noStrike" noProof="0">
                          <a:latin typeface="Arial"/>
                        </a:rPr>
                        <a:t> om </a:t>
                      </a:r>
                      <a:r>
                        <a:rPr lang="en-GB" sz="1100" b="0" i="0" u="none" strike="noStrike" noProof="0" err="1">
                          <a:latin typeface="Arial"/>
                        </a:rPr>
                        <a:t>aan</a:t>
                      </a:r>
                      <a:r>
                        <a:rPr lang="en-GB" sz="1100" b="0" i="0" u="none" strike="noStrike" noProof="0">
                          <a:latin typeface="Arial"/>
                        </a:rPr>
                        <a:t> student </a:t>
                      </a:r>
                      <a:r>
                        <a:rPr lang="en-GB" sz="1100" b="0" i="0" u="none" strike="noStrike" noProof="0" err="1">
                          <a:latin typeface="Arial"/>
                        </a:rPr>
                        <a:t>een</a:t>
                      </a:r>
                      <a:r>
                        <a:rPr lang="en-GB" sz="1100" b="0" i="0" u="none" strike="noStrike" noProof="0">
                          <a:latin typeface="Arial"/>
                        </a:rPr>
                        <a:t> </a:t>
                      </a:r>
                      <a:r>
                        <a:rPr lang="en-GB" sz="1100" b="0" i="0" u="none" strike="noStrike" noProof="0" err="1">
                          <a:latin typeface="Arial"/>
                        </a:rPr>
                        <a:t>werkstatus</a:t>
                      </a:r>
                      <a:r>
                        <a:rPr lang="en-GB" sz="1100" b="0" i="0" u="none" strike="noStrike" noProof="0">
                          <a:latin typeface="Arial"/>
                        </a:rPr>
                        <a:t> toe </a:t>
                      </a:r>
                      <a:r>
                        <a:rPr lang="en-GB" sz="1100" b="0" i="0" u="none" strike="noStrike" noProof="0" err="1">
                          <a:latin typeface="Arial"/>
                        </a:rPr>
                        <a:t>te</a:t>
                      </a:r>
                      <a:r>
                        <a:rPr lang="en-GB" sz="1100" b="0" i="0" u="none" strike="noStrike" noProof="0">
                          <a:latin typeface="Arial"/>
                        </a:rPr>
                        <a:t> </a:t>
                      </a:r>
                      <a:r>
                        <a:rPr lang="en-GB" sz="1100" b="0" i="0" u="none" strike="noStrike" noProof="0" err="1">
                          <a:latin typeface="Arial"/>
                        </a:rPr>
                        <a:t>wijzen</a:t>
                      </a:r>
                      <a:r>
                        <a:rPr lang="en-GB" sz="1100" b="0" i="0" u="none" strike="noStrike" noProof="0">
                          <a:latin typeface="Arial"/>
                        </a:rPr>
                        <a:t>?</a:t>
                      </a:r>
                    </a:p>
                    <a:p>
                      <a:pPr marL="0" marR="0" lvl="0" indent="0" algn="l">
                        <a:lnSpc>
                          <a:spcPct val="100000"/>
                        </a:lnSpc>
                        <a:spcBef>
                          <a:spcPts val="0"/>
                        </a:spcBef>
                        <a:spcAft>
                          <a:spcPts val="0"/>
                        </a:spcAft>
                        <a:buNone/>
                      </a:pPr>
                      <a:r>
                        <a:rPr lang="en-GB" sz="1100" b="0" i="0" u="none" strike="noStrike" noProof="0" err="1">
                          <a:latin typeface="Arial"/>
                        </a:rPr>
                        <a:t>Cfr</a:t>
                      </a:r>
                      <a:r>
                        <a:rPr lang="en-GB" sz="1100" b="0" i="0" u="none" strike="noStrike" noProof="0">
                          <a:latin typeface="Arial"/>
                        </a:rPr>
                        <a:t>. </a:t>
                      </a:r>
                      <a:r>
                        <a:rPr lang="en-GB" sz="1100" b="0" i="0" u="none" strike="noStrike" noProof="0" err="1">
                          <a:latin typeface="Arial"/>
                        </a:rPr>
                        <a:t>Studenten</a:t>
                      </a:r>
                      <a:r>
                        <a:rPr lang="en-GB" sz="1100" b="0" i="0" u="none" strike="noStrike" noProof="0">
                          <a:latin typeface="Arial"/>
                        </a:rPr>
                        <a:t> </a:t>
                      </a:r>
                      <a:r>
                        <a:rPr lang="en-GB" sz="1100" b="0" i="0" u="none" strike="noStrike" noProof="0" err="1">
                          <a:latin typeface="Arial"/>
                        </a:rPr>
                        <a:t>werkuren</a:t>
                      </a:r>
                      <a:endParaRPr lang="en-GB" sz="1100" b="0" i="0" u="none" strike="noStrike" noProof="0">
                        <a:latin typeface="Arial"/>
                      </a:endParaRPr>
                    </a:p>
                  </a:txBody>
                  <a:tcPr marL="91425" marR="91425" marT="91425" marB="91425">
                    <a:lnL w="9524">
                      <a:solidFill>
                        <a:srgbClr val="9E9E9E"/>
                      </a:solidFill>
                    </a:lnL>
                    <a:lnR w="9524">
                      <a:solidFill>
                        <a:srgbClr val="9E9E9E"/>
                      </a:solidFill>
                    </a:lnR>
                    <a:lnB w="9524">
                      <a:solidFill>
                        <a:srgbClr val="9E9E9E"/>
                      </a:solidFill>
                    </a:lnB>
                  </a:tcPr>
                </a:tc>
                <a:tc>
                  <a:txBody>
                    <a:bodyPr/>
                    <a:lstStyle/>
                    <a:p>
                      <a:pPr lvl="0" algn="l">
                        <a:buNone/>
                      </a:pPr>
                      <a:r>
                        <a:rPr lang="en-GB" sz="1100" b="0" i="0" u="none" strike="noStrike" cap="none" noProof="0">
                          <a:solidFill>
                            <a:srgbClr val="000000"/>
                          </a:solidFill>
                          <a:latin typeface="Arial"/>
                        </a:rPr>
                        <a:t>Privacy/GDPR: </a:t>
                      </a:r>
                    </a:p>
                    <a:p>
                      <a:pPr lvl="0" algn="l">
                        <a:buNone/>
                      </a:pPr>
                      <a:r>
                        <a:rPr lang="en-GB" sz="1100" b="0" i="0" u="none" strike="noStrike" cap="none" noProof="0">
                          <a:solidFill>
                            <a:srgbClr val="000000"/>
                          </a:solidFill>
                          <a:latin typeface="Arial"/>
                        </a:rPr>
                        <a:t>Welke </a:t>
                      </a:r>
                      <a:r>
                        <a:rPr lang="en-GB" sz="1100" b="0" i="0" u="none" strike="noStrike" cap="none" noProof="0" err="1">
                          <a:solidFill>
                            <a:srgbClr val="000000"/>
                          </a:solidFill>
                          <a:latin typeface="Arial"/>
                        </a:rPr>
                        <a:t>gegevens</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zijn</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wel</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niet</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beschikbaar</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voor</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welke</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personen</a:t>
                      </a:r>
                      <a:r>
                        <a:rPr lang="en-GB" sz="1100" b="0" i="0" u="none" strike="noStrike" cap="none" noProof="0">
                          <a:solidFill>
                            <a:srgbClr val="000000"/>
                          </a:solidFill>
                          <a:latin typeface="Arial"/>
                        </a:rPr>
                        <a:t>? </a:t>
                      </a:r>
                      <a:endParaRPr lang="en-GB"/>
                    </a:p>
                  </a:txBody>
                  <a:tcPr marL="91425" marR="91425" marT="91425" marB="91425">
                    <a:lnL w="9524">
                      <a:solidFill>
                        <a:srgbClr val="9E9E9E"/>
                      </a:solidFill>
                    </a:lnL>
                    <a:lnR w="9524">
                      <a:solidFill>
                        <a:srgbClr val="9E9E9E"/>
                      </a:solidFill>
                    </a:lnR>
                    <a:lnB w="9524">
                      <a:solidFill>
                        <a:srgbClr val="9E9E9E"/>
                      </a:solidFill>
                    </a:lnB>
                  </a:tcPr>
                </a:tc>
                <a:extLst>
                  <a:ext uri="{0D108BD9-81ED-4DB2-BD59-A6C34878D82A}">
                    <a16:rowId xmlns:a16="http://schemas.microsoft.com/office/drawing/2014/main" val="10001"/>
                  </a:ext>
                </a:extLst>
              </a:tr>
              <a:tr h="290750">
                <a:tc>
                  <a:txBody>
                    <a:bodyPr/>
                    <a:lstStyle/>
                    <a:p>
                      <a:pPr marL="0" marR="0" lvl="0" indent="0" algn="l" rtl="0">
                        <a:lnSpc>
                          <a:spcPct val="100000"/>
                        </a:lnSpc>
                        <a:spcBef>
                          <a:spcPts val="0"/>
                        </a:spcBef>
                        <a:spcAft>
                          <a:spcPts val="0"/>
                        </a:spcAft>
                        <a:buSzPts val="700"/>
                        <a:buFont typeface="Arial"/>
                        <a:buNone/>
                      </a:pPr>
                      <a:r>
                        <a:rPr lang="en-GB" sz="1100" err="1"/>
                        <a:t>Inschrijving</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vMerge="1">
                  <a:txBody>
                    <a:bodyPr/>
                    <a:lstStyle/>
                    <a:p>
                      <a:endParaRPr lang="en-US"/>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a:txBody>
                    <a:bodyPr/>
                    <a:lstStyle/>
                    <a:p>
                      <a:pPr lvl="0" algn="l">
                        <a:lnSpc>
                          <a:spcPct val="100000"/>
                        </a:lnSpc>
                        <a:spcBef>
                          <a:spcPts val="0"/>
                        </a:spcBef>
                        <a:spcAft>
                          <a:spcPts val="0"/>
                        </a:spcAft>
                        <a:buNone/>
                      </a:pPr>
                      <a:r>
                        <a:rPr lang="en-GB" sz="1100" b="0" i="0" u="none" strike="noStrike" cap="none" noProof="0">
                          <a:solidFill>
                            <a:srgbClr val="000000"/>
                          </a:solidFill>
                          <a:latin typeface="Arial"/>
                        </a:rPr>
                        <a:t>Real-time </a:t>
                      </a:r>
                      <a:r>
                        <a:rPr lang="en-GB" sz="1100" b="0" i="0" u="none" strike="noStrike" cap="none" noProof="0" err="1">
                          <a:solidFill>
                            <a:srgbClr val="000000"/>
                          </a:solidFill>
                          <a:latin typeface="Arial"/>
                        </a:rPr>
                        <a:t>gegevens</a:t>
                      </a:r>
                    </a:p>
                    <a:p>
                      <a:pPr marL="0" marR="0" lvl="0" indent="0" algn="l">
                        <a:lnSpc>
                          <a:spcPct val="100000"/>
                        </a:lnSpc>
                        <a:spcBef>
                          <a:spcPts val="0"/>
                        </a:spcBef>
                        <a:spcAft>
                          <a:spcPts val="0"/>
                        </a:spcAft>
                        <a:buSzPts val="700"/>
                        <a:buFont typeface="Arial"/>
                        <a:buNone/>
                      </a:pPr>
                      <a:endParaRPr lang="en-GB" sz="1100" u="none" strike="noStrike" cap="none"/>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10002"/>
                  </a:ext>
                </a:extLst>
              </a:tr>
              <a:tr h="436125">
                <a:tc>
                  <a:txBody>
                    <a:bodyPr/>
                    <a:lstStyle/>
                    <a:p>
                      <a:pPr marL="0" marR="0" lvl="0" indent="0" algn="l" rtl="0">
                        <a:lnSpc>
                          <a:spcPct val="100000"/>
                        </a:lnSpc>
                        <a:spcBef>
                          <a:spcPts val="0"/>
                        </a:spcBef>
                        <a:spcAft>
                          <a:spcPts val="0"/>
                        </a:spcAft>
                        <a:buSzPts val="700"/>
                        <a:buFont typeface="Arial"/>
                        <a:buNone/>
                      </a:pPr>
                      <a:r>
                        <a:rPr lang="en-GB" sz="1100" err="1"/>
                        <a:t>Organisatie</a:t>
                      </a:r>
                      <a:r>
                        <a:rPr lang="en-GB" sz="1100"/>
                        <a:t>: </a:t>
                      </a:r>
                      <a:endParaRPr lang="en-GB" sz="1100" err="1"/>
                    </a:p>
                    <a:p>
                      <a:pPr marL="171450" marR="0" lvl="0" indent="-171450" algn="l">
                        <a:lnSpc>
                          <a:spcPct val="100000"/>
                        </a:lnSpc>
                        <a:spcBef>
                          <a:spcPts val="0"/>
                        </a:spcBef>
                        <a:spcAft>
                          <a:spcPts val="0"/>
                        </a:spcAft>
                        <a:buSzPts val="700"/>
                        <a:buFont typeface="Calibri"/>
                        <a:buChar char="-"/>
                      </a:pPr>
                      <a:r>
                        <a:rPr lang="en-GB" sz="1100" err="1"/>
                        <a:t>Onderwijsinstelling</a:t>
                      </a:r>
                      <a:endParaRPr lang="en-GB" sz="1100"/>
                    </a:p>
                    <a:p>
                      <a:pPr marL="171450" marR="0" lvl="0" indent="-171450" algn="l">
                        <a:lnSpc>
                          <a:spcPct val="100000"/>
                        </a:lnSpc>
                        <a:spcBef>
                          <a:spcPts val="0"/>
                        </a:spcBef>
                        <a:spcAft>
                          <a:spcPts val="0"/>
                        </a:spcAft>
                        <a:buSzPts val="700"/>
                        <a:buFont typeface="Calibri"/>
                        <a:buChar char="-"/>
                      </a:pPr>
                      <a:r>
                        <a:rPr lang="en-GB" sz="1100" err="1"/>
                        <a:t>Werkgever</a:t>
                      </a:r>
                      <a:endParaRPr lang="en-GB" sz="1100"/>
                    </a:p>
                    <a:p>
                      <a:pPr marL="171450" marR="0" lvl="0" indent="-171450" algn="l">
                        <a:lnSpc>
                          <a:spcPct val="100000"/>
                        </a:lnSpc>
                        <a:spcBef>
                          <a:spcPts val="0"/>
                        </a:spcBef>
                        <a:spcAft>
                          <a:spcPts val="0"/>
                        </a:spcAft>
                        <a:buSzPts val="700"/>
                        <a:buFont typeface="Calibri"/>
                        <a:buChar char="-"/>
                      </a:pPr>
                      <a:r>
                        <a:rPr lang="en-GB" sz="1100" err="1"/>
                        <a:t>Dienstverlener</a:t>
                      </a:r>
                      <a:endParaRPr lang="en-GB" sz="1100"/>
                    </a:p>
                    <a:p>
                      <a:pPr marL="171450" marR="0" lvl="0" indent="-171450" algn="l">
                        <a:lnSpc>
                          <a:spcPct val="100000"/>
                        </a:lnSpc>
                        <a:spcBef>
                          <a:spcPts val="0"/>
                        </a:spcBef>
                        <a:spcAft>
                          <a:spcPts val="0"/>
                        </a:spcAft>
                        <a:buSzPts val="700"/>
                        <a:buFont typeface="Calibri"/>
                        <a:buChar char="-"/>
                      </a:pPr>
                      <a:r>
                        <a:rPr lang="en-GB" sz="1100" err="1"/>
                        <a:t>Overheidsinstelling</a:t>
                      </a:r>
                      <a:endParaRPr lang="en-GB" sz="1100"/>
                    </a:p>
                    <a:p>
                      <a:pPr marL="171450" marR="0" lvl="0" indent="-171450" algn="l">
                        <a:lnSpc>
                          <a:spcPct val="100000"/>
                        </a:lnSpc>
                        <a:spcBef>
                          <a:spcPts val="0"/>
                        </a:spcBef>
                        <a:spcAft>
                          <a:spcPts val="0"/>
                        </a:spcAft>
                        <a:buSzPts val="700"/>
                        <a:buFont typeface="Calibri"/>
                        <a:buChar char="-"/>
                      </a:pPr>
                      <a:r>
                        <a:rPr lang="en-GB" sz="1100" err="1"/>
                        <a:t>Uitreikende</a:t>
                      </a:r>
                      <a:r>
                        <a:rPr lang="en-GB" sz="1100"/>
                        <a:t> instilling</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vMerge="1">
                  <a:txBody>
                    <a:bodyPr/>
                    <a:lstStyle/>
                    <a:p>
                      <a:endParaRPr lang="en-US"/>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rowSpan="2">
                  <a:txBody>
                    <a:bodyPr/>
                    <a:lstStyle/>
                    <a:p>
                      <a:pPr lvl="0" algn="l">
                        <a:lnSpc>
                          <a:spcPct val="100000"/>
                        </a:lnSpc>
                        <a:spcBef>
                          <a:spcPts val="0"/>
                        </a:spcBef>
                        <a:spcAft>
                          <a:spcPts val="0"/>
                        </a:spcAft>
                        <a:buNone/>
                      </a:pPr>
                      <a:r>
                        <a:rPr lang="en-GB" sz="1100" b="0" i="0" u="none" strike="noStrike" cap="none" noProof="0" err="1">
                          <a:solidFill>
                            <a:srgbClr val="000000"/>
                          </a:solidFill>
                          <a:latin typeface="Arial"/>
                        </a:rPr>
                        <a:t>Historische</a:t>
                      </a:r>
                      <a:r>
                        <a:rPr lang="en-GB" sz="1100" b="0" i="0" u="none" strike="noStrike" cap="none" noProof="0">
                          <a:solidFill>
                            <a:srgbClr val="000000"/>
                          </a:solidFill>
                          <a:latin typeface="Arial"/>
                        </a:rPr>
                        <a:t> </a:t>
                      </a:r>
                      <a:r>
                        <a:rPr lang="en-GB" sz="1100" b="0" i="0" u="none" strike="noStrike" cap="none" noProof="0" err="1">
                          <a:solidFill>
                            <a:srgbClr val="000000"/>
                          </a:solidFill>
                          <a:latin typeface="Arial"/>
                        </a:rPr>
                        <a:t>gegevens</a:t>
                      </a:r>
                    </a:p>
                    <a:p>
                      <a:pPr marL="0" marR="0" lvl="0" indent="0" algn="l">
                        <a:lnSpc>
                          <a:spcPct val="100000"/>
                        </a:lnSpc>
                        <a:spcBef>
                          <a:spcPts val="0"/>
                        </a:spcBef>
                        <a:spcAft>
                          <a:spcPts val="0"/>
                        </a:spcAft>
                        <a:buSzPts val="700"/>
                        <a:buFont typeface="Arial"/>
                        <a:buNone/>
                      </a:pPr>
                      <a:endParaRPr lang="en-GB" sz="1100" u="none" strike="noStrike" cap="none"/>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10003"/>
                  </a:ext>
                </a:extLst>
              </a:tr>
              <a:tr h="290750">
                <a:tc>
                  <a:txBody>
                    <a:bodyPr/>
                    <a:lstStyle/>
                    <a:p>
                      <a:pPr marL="0" marR="0" lvl="0" indent="0" algn="l" rtl="0">
                        <a:lnSpc>
                          <a:spcPct val="100000"/>
                        </a:lnSpc>
                        <a:spcBef>
                          <a:spcPts val="0"/>
                        </a:spcBef>
                        <a:spcAft>
                          <a:spcPts val="0"/>
                        </a:spcAft>
                        <a:buSzPts val="700"/>
                        <a:buFont typeface="Arial"/>
                        <a:buNone/>
                      </a:pPr>
                      <a:r>
                        <a:rPr lang="en-GB" sz="1100" err="1"/>
                        <a:t>Verblijfsvergunning</a:t>
                      </a: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vMerge="1">
                  <a:txBody>
                    <a:bodyPr/>
                    <a:lstStyle/>
                    <a:p>
                      <a:endParaRPr/>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tc vMerge="1">
                  <a:txBody>
                    <a:bodyPr/>
                    <a:lstStyle/>
                    <a:p>
                      <a:endParaRPr lang="en-US"/>
                    </a:p>
                  </a:txBody>
                  <a:tcPr marL="91425" marR="91425" marT="91425" marB="91425">
                    <a:lnL w="9524">
                      <a:solidFill>
                        <a:srgbClr val="9E9E9E"/>
                      </a:solidFill>
                    </a:lnL>
                    <a:lnR w="9524">
                      <a:solidFill>
                        <a:srgbClr val="9E9E9E"/>
                      </a:solidFill>
                    </a:lnR>
                    <a:lnT w="9524">
                      <a:solidFill>
                        <a:srgbClr val="9E9E9E"/>
                      </a:solidFill>
                    </a:lnT>
                    <a:lnB w="9524">
                      <a:solidFill>
                        <a:srgbClr val="9E9E9E"/>
                      </a:solid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54445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g286b00870f9_1_1130"/>
          <p:cNvSpPr txBox="1"/>
          <p:nvPr/>
        </p:nvSpPr>
        <p:spPr>
          <a:xfrm>
            <a:off x="628650" y="273850"/>
            <a:ext cx="82005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a:solidFill>
                  <a:srgbClr val="000000"/>
                </a:solidFill>
                <a:latin typeface="Arial"/>
                <a:ea typeface="Arial"/>
                <a:cs typeface="Arial"/>
                <a:sym typeface="Arial"/>
              </a:rPr>
              <a:t>Doel</a:t>
            </a:r>
            <a:endParaRPr sz="2200" b="1" i="0" u="none" strike="noStrike" cap="none">
              <a:solidFill>
                <a:srgbClr val="000000"/>
              </a:solidFill>
              <a:latin typeface="Arial"/>
              <a:ea typeface="Arial"/>
              <a:cs typeface="Arial"/>
              <a:sym typeface="Arial"/>
            </a:endParaRPr>
          </a:p>
        </p:txBody>
      </p:sp>
      <p:sp>
        <p:nvSpPr>
          <p:cNvPr id="781" name="Google Shape;781;g286b00870f9_1_1130"/>
          <p:cNvSpPr/>
          <p:nvPr/>
        </p:nvSpPr>
        <p:spPr>
          <a:xfrm>
            <a:off x="692100" y="2202601"/>
            <a:ext cx="8073600" cy="738300"/>
          </a:xfrm>
          <a:prstGeom prst="rect">
            <a:avLst/>
          </a:prstGeom>
          <a:solidFill>
            <a:srgbClr val="EFEFEF"/>
          </a:solid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GB" sz="1600" b="0" i="0" u="none" strike="noStrike" cap="none">
                <a:solidFill>
                  <a:srgbClr val="000000"/>
                </a:solidFill>
                <a:latin typeface="Arial"/>
                <a:ea typeface="Arial"/>
                <a:cs typeface="Arial"/>
                <a:sym typeface="Arial"/>
              </a:rPr>
              <a:t>Use cases </a:t>
            </a:r>
            <a:r>
              <a:rPr lang="en-GB" sz="1600" b="0" i="0" u="none" strike="noStrike" cap="none" err="1">
                <a:solidFill>
                  <a:srgbClr val="000000"/>
                </a:solidFill>
                <a:latin typeface="Arial"/>
                <a:ea typeface="Arial"/>
                <a:cs typeface="Arial"/>
                <a:sym typeface="Arial"/>
              </a:rPr>
              <a:t>uit</a:t>
            </a:r>
            <a:r>
              <a:rPr lang="en-GB" sz="1600" b="0" i="0" u="none" strike="noStrike" cap="none">
                <a:solidFill>
                  <a:srgbClr val="000000"/>
                </a:solidFill>
                <a:latin typeface="Arial"/>
                <a:ea typeface="Arial"/>
                <a:cs typeface="Arial"/>
                <a:sym typeface="Arial"/>
              </a:rPr>
              <a:t> de business </a:t>
            </a:r>
            <a:r>
              <a:rPr lang="en-GB" sz="1600" b="0" i="0" u="none" strike="noStrike" cap="none" err="1">
                <a:solidFill>
                  <a:srgbClr val="000000"/>
                </a:solidFill>
                <a:latin typeface="Arial"/>
                <a:ea typeface="Arial"/>
                <a:cs typeface="Arial"/>
                <a:sym typeface="Arial"/>
              </a:rPr>
              <a:t>werkgroep</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gebruiken</a:t>
            </a:r>
            <a:r>
              <a:rPr lang="en-GB" sz="1600"/>
              <a:t> </a:t>
            </a:r>
            <a:endParaRPr lang="en-GB"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000000"/>
                </a:solidFill>
                <a:latin typeface="Arial"/>
                <a:ea typeface="Arial"/>
                <a:cs typeface="Arial"/>
                <a:sym typeface="Arial"/>
              </a:rPr>
              <a:t>om stap </a:t>
            </a:r>
            <a:r>
              <a:rPr lang="en-GB" sz="1600" b="0" i="0" u="none" strike="noStrike" cap="none" err="1">
                <a:solidFill>
                  <a:srgbClr val="000000"/>
                </a:solidFill>
                <a:latin typeface="Arial"/>
                <a:ea typeface="Arial"/>
                <a:cs typeface="Arial"/>
                <a:sym typeface="Arial"/>
              </a:rPr>
              <a:t>voor</a:t>
            </a:r>
            <a:r>
              <a:rPr lang="en-GB" sz="1600" b="0" i="0" u="none" strike="noStrike" cap="none">
                <a:solidFill>
                  <a:srgbClr val="000000"/>
                </a:solidFill>
                <a:latin typeface="Arial"/>
                <a:ea typeface="Arial"/>
                <a:cs typeface="Arial"/>
                <a:sym typeface="Arial"/>
              </a:rPr>
              <a:t> stap het </a:t>
            </a:r>
            <a:r>
              <a:rPr lang="en-GB" sz="1600" b="1" err="1"/>
              <a:t>datamodel</a:t>
            </a:r>
            <a:r>
              <a:rPr lang="en-GB" sz="1600" b="0" i="0" u="none" strike="noStrike" cap="none">
                <a:solidFill>
                  <a:srgbClr val="000000"/>
                </a:solidFill>
                <a:latin typeface="Arial"/>
                <a:ea typeface="Arial"/>
                <a:cs typeface="Arial"/>
                <a:sym typeface="Arial"/>
              </a:rPr>
              <a:t> op </a:t>
            </a:r>
            <a:r>
              <a:rPr lang="en-GB" sz="1600" b="0" i="0" u="none" strike="noStrike" cap="none" err="1">
                <a:solidFill>
                  <a:srgbClr val="000000"/>
                </a:solidFill>
                <a:latin typeface="Arial"/>
                <a:ea typeface="Arial"/>
                <a:cs typeface="Arial"/>
                <a:sym typeface="Arial"/>
              </a:rPr>
              <a:t>te</a:t>
            </a:r>
            <a:r>
              <a:rPr lang="en-GB" sz="1600" b="0" i="0" u="none" strike="noStrike" cap="none">
                <a:solidFill>
                  <a:srgbClr val="000000"/>
                </a:solidFill>
                <a:latin typeface="Arial"/>
                <a:ea typeface="Arial"/>
                <a:cs typeface="Arial"/>
                <a:sym typeface="Arial"/>
              </a:rPr>
              <a:t> </a:t>
            </a:r>
            <a:r>
              <a:rPr lang="en-GB" sz="1600" b="0" i="0" u="none" strike="noStrike" cap="none" err="1">
                <a:solidFill>
                  <a:srgbClr val="000000"/>
                </a:solidFill>
                <a:latin typeface="Arial"/>
                <a:ea typeface="Arial"/>
                <a:cs typeface="Arial"/>
                <a:sym typeface="Arial"/>
              </a:rPr>
              <a:t>bouwen</a:t>
            </a:r>
            <a:r>
              <a:rPr lang="en-GB" sz="1600" b="0" i="0" u="none" strike="noStrike" cap="none">
                <a:solidFill>
                  <a:srgbClr val="000000"/>
                </a:solidFill>
                <a:latin typeface="Arial"/>
                <a:ea typeface="Arial"/>
                <a:cs typeface="Arial"/>
                <a:sym typeface="Arial"/>
              </a:rPr>
              <a:t>.</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86;g286b00870f9_1_1135">
            <a:extLst>
              <a:ext uri="{FF2B5EF4-FFF2-40B4-BE49-F238E27FC236}">
                <a16:creationId xmlns:a16="http://schemas.microsoft.com/office/drawing/2014/main" id="{D3429131-D04E-DF29-A886-10ACE2A90319}"/>
              </a:ext>
            </a:extLst>
          </p:cNvPr>
          <p:cNvSpPr txBox="1"/>
          <p:nvPr/>
        </p:nvSpPr>
        <p:spPr>
          <a:xfrm>
            <a:off x="628650" y="273850"/>
            <a:ext cx="8074776" cy="546300"/>
          </a:xfrm>
          <a:prstGeom prst="rect">
            <a:avLst/>
          </a:prstGeom>
          <a:noFill/>
          <a:ln>
            <a:noFill/>
          </a:ln>
        </p:spPr>
        <p:txBody>
          <a:bodyPr spcFirstLastPara="1" wrap="square" lIns="68550" tIns="34275" rIns="68550" bIns="34275" anchor="t" anchorCtr="0">
            <a:noAutofit/>
          </a:bodyPr>
          <a:lstStyle/>
          <a:p>
            <a:r>
              <a:rPr lang="en-GB" sz="2800" b="1" err="1"/>
              <a:t>Waarom</a:t>
            </a:r>
            <a:r>
              <a:rPr lang="en-GB" sz="2800" b="1"/>
              <a:t> </a:t>
            </a:r>
            <a:r>
              <a:rPr lang="en-GB" sz="2800" b="1" err="1"/>
              <a:t>werken</a:t>
            </a:r>
            <a:r>
              <a:rPr lang="en-GB" sz="2800" b="1"/>
              <a:t> </a:t>
            </a:r>
            <a:r>
              <a:rPr lang="en-GB" sz="2800" b="1" err="1"/>
              <a:t>wij</a:t>
            </a:r>
            <a:r>
              <a:rPr lang="en-GB" sz="2800" b="1"/>
              <a:t> met claims </a:t>
            </a:r>
            <a:r>
              <a:rPr lang="en-GB" sz="2800" b="1" err="1"/>
              <a:t>en</a:t>
            </a:r>
            <a:r>
              <a:rPr lang="en-GB" sz="2800" b="1"/>
              <a:t> </a:t>
            </a:r>
            <a:r>
              <a:rPr lang="en-GB" sz="2800" b="1" err="1"/>
              <a:t>niet</a:t>
            </a:r>
            <a:r>
              <a:rPr lang="en-GB" sz="2800" b="1"/>
              <a:t> met </a:t>
            </a:r>
            <a:r>
              <a:rPr lang="en-GB" sz="2800" b="1" err="1"/>
              <a:t>een</a:t>
            </a:r>
            <a:r>
              <a:rPr lang="en-GB" sz="2800" b="1"/>
              <a:t> centrale </a:t>
            </a:r>
            <a:r>
              <a:rPr lang="en-GB" sz="2800" b="1" err="1"/>
              <a:t>studentenstatus</a:t>
            </a:r>
            <a:r>
              <a:rPr lang="en-GB" sz="2800" b="1"/>
              <a:t> model?</a:t>
            </a:r>
            <a:endParaRPr lang="en-US"/>
          </a:p>
        </p:txBody>
      </p:sp>
      <p:sp>
        <p:nvSpPr>
          <p:cNvPr id="2" name="TextBox 1">
            <a:extLst>
              <a:ext uri="{FF2B5EF4-FFF2-40B4-BE49-F238E27FC236}">
                <a16:creationId xmlns:a16="http://schemas.microsoft.com/office/drawing/2014/main" id="{F18E31C9-F3F9-1CFA-D351-7FF6BE6496EE}"/>
              </a:ext>
            </a:extLst>
          </p:cNvPr>
          <p:cNvSpPr txBox="1"/>
          <p:nvPr/>
        </p:nvSpPr>
        <p:spPr>
          <a:xfrm>
            <a:off x="1269174" y="2634837"/>
            <a:ext cx="7229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OSLO </a:t>
            </a:r>
            <a:r>
              <a:rPr lang="en-US" sz="2000" b="1" err="1"/>
              <a:t>Leercredentials</a:t>
            </a:r>
            <a:r>
              <a:rPr lang="en-US" sz="2000" b="1"/>
              <a:t> + European Learning Model (ELM)</a:t>
            </a:r>
          </a:p>
        </p:txBody>
      </p:sp>
    </p:spTree>
    <p:extLst>
      <p:ext uri="{BB962C8B-B14F-4D97-AF65-F5344CB8AC3E}">
        <p14:creationId xmlns:p14="http://schemas.microsoft.com/office/powerpoint/2010/main" val="141486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286b00870f9_1_1187"/>
          <p:cNvSpPr/>
          <p:nvPr/>
        </p:nvSpPr>
        <p:spPr>
          <a:xfrm>
            <a:off x="296025" y="4166600"/>
            <a:ext cx="8895600" cy="10584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319875" y="3441200"/>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a:buSzPts val="3000"/>
            </a:pPr>
            <a:r>
              <a:rPr lang="en-GB"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Storylin</a:t>
            </a:r>
            <a:r>
              <a:rPr lang="en-GB" sz="3000" b="1" i="0" u="none" strike="noStrike" cap="none">
                <a:solidFill>
                  <a:srgbClr val="000000"/>
                </a:solidFill>
                <a:latin typeface="Arial"/>
                <a:ea typeface="Arial"/>
                <a:cs typeface="Arial"/>
                <a:sym typeface="Arial"/>
              </a:rPr>
              <a:t>e</a:t>
            </a:r>
            <a:endParaRPr lang="en-GB" sz="3000" b="1" i="0" u="none" strike="noStrike" cap="none">
              <a:solidFill>
                <a:srgbClr val="000000"/>
              </a:solidFill>
              <a:latin typeface="Arial"/>
              <a:ea typeface="Arial"/>
              <a:cs typeface="Arial"/>
            </a:endParaRPr>
          </a:p>
        </p:txBody>
      </p:sp>
      <p:sp>
        <p:nvSpPr>
          <p:cNvPr id="854" name="Google Shape;854;g286b00870f9_1_1187"/>
          <p:cNvSpPr txBox="1"/>
          <p:nvPr/>
        </p:nvSpPr>
        <p:spPr>
          <a:xfrm>
            <a:off x="3659905" y="2537344"/>
            <a:ext cx="2323208" cy="1184909"/>
          </a:xfrm>
          <a:prstGeom prst="rect">
            <a:avLst/>
          </a:prstGeom>
          <a:noFill/>
          <a:ln>
            <a:noFill/>
          </a:ln>
        </p:spPr>
        <p:txBody>
          <a:bodyPr spcFirstLastPara="1" wrap="square" lIns="91425" tIns="91425" rIns="91425" bIns="91425" anchor="t" anchorCtr="0">
            <a:spAutoFit/>
          </a:bodyPr>
          <a:lstStyle/>
          <a:p>
            <a:r>
              <a:rPr lang="en-GB" sz="1300" b="1">
                <a:solidFill>
                  <a:srgbClr val="76A5AF"/>
                </a:solidFill>
                <a:ea typeface="Calibri"/>
              </a:rPr>
              <a:t>Bob </a:t>
            </a:r>
            <a:r>
              <a:rPr lang="en-GB" sz="1300" err="1">
                <a:solidFill>
                  <a:srgbClr val="76A5AF"/>
                </a:solidFill>
                <a:ea typeface="Calibri"/>
              </a:rPr>
              <a:t>beheert</a:t>
            </a:r>
            <a:r>
              <a:rPr lang="en-GB" sz="1300">
                <a:solidFill>
                  <a:srgbClr val="76A5AF"/>
                </a:solidFill>
                <a:ea typeface="Calibri"/>
              </a:rPr>
              <a:t> de HR </a:t>
            </a:r>
            <a:r>
              <a:rPr lang="en-GB" sz="1300" err="1">
                <a:solidFill>
                  <a:srgbClr val="76A5AF"/>
                </a:solidFill>
                <a:ea typeface="Calibri"/>
              </a:rPr>
              <a:t>voor</a:t>
            </a:r>
            <a:r>
              <a:rPr lang="en-GB" sz="1300">
                <a:solidFill>
                  <a:srgbClr val="76A5AF"/>
                </a:solidFill>
                <a:ea typeface="Calibri"/>
              </a:rPr>
              <a:t> </a:t>
            </a:r>
            <a:r>
              <a:rPr lang="en-GB" sz="1300" err="1">
                <a:solidFill>
                  <a:srgbClr val="76A5AF"/>
                </a:solidFill>
                <a:ea typeface="Calibri"/>
              </a:rPr>
              <a:t>een</a:t>
            </a:r>
            <a:r>
              <a:rPr lang="en-GB" sz="1300">
                <a:solidFill>
                  <a:srgbClr val="76A5AF"/>
                </a:solidFill>
                <a:ea typeface="Calibri"/>
              </a:rPr>
              <a:t> </a:t>
            </a:r>
            <a:r>
              <a:rPr lang="en-GB" sz="1300" err="1">
                <a:solidFill>
                  <a:srgbClr val="76A5AF"/>
                </a:solidFill>
                <a:ea typeface="Calibri"/>
              </a:rPr>
              <a:t>technologiebedrijf</a:t>
            </a:r>
            <a:r>
              <a:rPr lang="en-GB" sz="1300">
                <a:solidFill>
                  <a:srgbClr val="76A5AF"/>
                </a:solidFill>
                <a:ea typeface="Calibri"/>
              </a:rPr>
              <a:t> </a:t>
            </a:r>
            <a:r>
              <a:rPr lang="en-GB" sz="1300" err="1">
                <a:solidFill>
                  <a:srgbClr val="76A5AF"/>
                </a:solidFill>
                <a:ea typeface="Calibri"/>
              </a:rPr>
              <a:t>en</a:t>
            </a:r>
            <a:r>
              <a:rPr lang="en-GB" sz="1300">
                <a:solidFill>
                  <a:srgbClr val="76A5AF"/>
                </a:solidFill>
                <a:ea typeface="Calibri"/>
              </a:rPr>
              <a:t> </a:t>
            </a:r>
            <a:r>
              <a:rPr lang="en-GB" sz="1300" err="1">
                <a:solidFill>
                  <a:srgbClr val="76A5AF"/>
                </a:solidFill>
                <a:ea typeface="Calibri"/>
              </a:rPr>
              <a:t>moet</a:t>
            </a:r>
            <a:r>
              <a:rPr lang="en-GB" sz="1300">
                <a:solidFill>
                  <a:srgbClr val="76A5AF"/>
                </a:solidFill>
                <a:ea typeface="Calibri"/>
              </a:rPr>
              <a:t> </a:t>
            </a:r>
            <a:r>
              <a:rPr lang="en-GB" sz="1300" err="1">
                <a:solidFill>
                  <a:srgbClr val="76A5AF"/>
                </a:solidFill>
                <a:ea typeface="Calibri"/>
              </a:rPr>
              <a:t>snel</a:t>
            </a:r>
            <a:r>
              <a:rPr lang="en-GB" sz="1300">
                <a:solidFill>
                  <a:srgbClr val="76A5AF"/>
                </a:solidFill>
                <a:ea typeface="Calibri"/>
              </a:rPr>
              <a:t> de status van </a:t>
            </a:r>
            <a:r>
              <a:rPr lang="en-GB" sz="1300" err="1">
                <a:solidFill>
                  <a:srgbClr val="76A5AF"/>
                </a:solidFill>
                <a:ea typeface="Calibri"/>
              </a:rPr>
              <a:t>potentiële</a:t>
            </a:r>
            <a:r>
              <a:rPr lang="en-GB" sz="1300">
                <a:solidFill>
                  <a:srgbClr val="76A5AF"/>
                </a:solidFill>
                <a:ea typeface="Calibri"/>
              </a:rPr>
              <a:t> </a:t>
            </a:r>
            <a:r>
              <a:rPr lang="en-GB" sz="1300" err="1">
                <a:solidFill>
                  <a:srgbClr val="76A5AF"/>
                </a:solidFill>
                <a:ea typeface="Calibri"/>
              </a:rPr>
              <a:t>jobstudenten</a:t>
            </a:r>
            <a:r>
              <a:rPr lang="en-GB" sz="1300">
                <a:solidFill>
                  <a:srgbClr val="76A5AF"/>
                </a:solidFill>
                <a:ea typeface="Calibri"/>
              </a:rPr>
              <a:t> </a:t>
            </a:r>
            <a:r>
              <a:rPr lang="en-GB" sz="1300" err="1">
                <a:solidFill>
                  <a:srgbClr val="76A5AF"/>
                </a:solidFill>
                <a:ea typeface="Calibri"/>
              </a:rPr>
              <a:t>kunnen</a:t>
            </a:r>
            <a:r>
              <a:rPr lang="en-GB" sz="1300">
                <a:solidFill>
                  <a:srgbClr val="76A5AF"/>
                </a:solidFill>
                <a:ea typeface="Calibri"/>
              </a:rPr>
              <a:t> </a:t>
            </a:r>
            <a:r>
              <a:rPr lang="en-GB" sz="1300" err="1">
                <a:solidFill>
                  <a:srgbClr val="76A5AF"/>
                </a:solidFill>
                <a:ea typeface="Calibri"/>
              </a:rPr>
              <a:t>verifiëren</a:t>
            </a:r>
            <a:r>
              <a:rPr lang="en-GB" sz="1300">
                <a:solidFill>
                  <a:srgbClr val="76A5AF"/>
                </a:solidFill>
                <a:ea typeface="Calibri"/>
              </a:rPr>
              <a:t>.</a:t>
            </a:r>
            <a:endParaRPr lang="en-US"/>
          </a:p>
        </p:txBody>
      </p:sp>
      <p:pic>
        <p:nvPicPr>
          <p:cNvPr id="855" name="Google Shape;855;g286b00870f9_1_1187"/>
          <p:cNvPicPr preferRelativeResize="0"/>
          <p:nvPr/>
        </p:nvPicPr>
        <p:blipFill rotWithShape="1">
          <a:blip r:embed="rId3">
            <a:alphaModFix/>
          </a:blip>
          <a:srcRect l="56285" t="10622" r="34449" b="70606"/>
          <a:stretch/>
        </p:blipFill>
        <p:spPr>
          <a:xfrm>
            <a:off x="7237335" y="1086156"/>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4288052" y="119430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770340" y="2502439"/>
            <a:ext cx="2323208" cy="1785074"/>
          </a:xfrm>
          <a:prstGeom prst="rect">
            <a:avLst/>
          </a:prstGeom>
          <a:noFill/>
          <a:ln>
            <a:noFill/>
          </a:ln>
        </p:spPr>
        <p:txBody>
          <a:bodyPr spcFirstLastPara="1" wrap="square" lIns="91425" tIns="91425" rIns="91425" bIns="91425" anchor="t" anchorCtr="0">
            <a:spAutoFit/>
          </a:bodyPr>
          <a:lstStyle/>
          <a:p>
            <a:r>
              <a:rPr lang="en-GB" sz="1300" b="1">
                <a:solidFill>
                  <a:srgbClr val="00B050"/>
                </a:solidFill>
              </a:rPr>
              <a:t>Alice </a:t>
            </a:r>
            <a:r>
              <a:rPr lang="en-GB" sz="1300">
                <a:solidFill>
                  <a:srgbClr val="00B050"/>
                </a:solidFill>
              </a:rPr>
              <a:t>is </a:t>
            </a:r>
            <a:r>
              <a:rPr lang="en-GB" sz="1300" err="1">
                <a:solidFill>
                  <a:srgbClr val="00B050"/>
                </a:solidFill>
              </a:rPr>
              <a:t>een</a:t>
            </a:r>
            <a:r>
              <a:rPr lang="en-GB" sz="1300">
                <a:solidFill>
                  <a:srgbClr val="00B050"/>
                </a:solidFill>
              </a:rPr>
              <a:t> </a:t>
            </a:r>
            <a:r>
              <a:rPr lang="en-GB" sz="1300" b="1" err="1">
                <a:solidFill>
                  <a:srgbClr val="00B050"/>
                </a:solidFill>
              </a:rPr>
              <a:t>universiteitsstudent</a:t>
            </a:r>
            <a:r>
              <a:rPr lang="en-GB" sz="1300" b="1">
                <a:solidFill>
                  <a:srgbClr val="00B050"/>
                </a:solidFill>
              </a:rPr>
              <a:t> </a:t>
            </a:r>
            <a:r>
              <a:rPr lang="en-GB" sz="1300">
                <a:solidFill>
                  <a:srgbClr val="00B050"/>
                </a:solidFill>
              </a:rPr>
              <a:t>die </a:t>
            </a:r>
            <a:r>
              <a:rPr lang="en-GB" sz="1300" err="1">
                <a:solidFill>
                  <a:srgbClr val="00B050"/>
                </a:solidFill>
              </a:rPr>
              <a:t>actief</a:t>
            </a:r>
            <a:r>
              <a:rPr lang="en-GB" sz="1300">
                <a:solidFill>
                  <a:srgbClr val="00B050"/>
                </a:solidFill>
              </a:rPr>
              <a:t> is in </a:t>
            </a:r>
            <a:r>
              <a:rPr lang="en-GB" sz="1300" err="1">
                <a:solidFill>
                  <a:srgbClr val="00B050"/>
                </a:solidFill>
              </a:rPr>
              <a:t>verschillende</a:t>
            </a:r>
            <a:r>
              <a:rPr lang="en-GB" sz="1300">
                <a:solidFill>
                  <a:srgbClr val="00B050"/>
                </a:solidFill>
              </a:rPr>
              <a:t> </a:t>
            </a:r>
            <a:r>
              <a:rPr lang="en-GB" sz="1300" err="1">
                <a:solidFill>
                  <a:srgbClr val="00B050"/>
                </a:solidFill>
              </a:rPr>
              <a:t>buitenschoolse</a:t>
            </a:r>
            <a:r>
              <a:rPr lang="en-GB" sz="1300">
                <a:solidFill>
                  <a:srgbClr val="00B050"/>
                </a:solidFill>
              </a:rPr>
              <a:t> </a:t>
            </a:r>
            <a:r>
              <a:rPr lang="en-GB" sz="1300" err="1">
                <a:solidFill>
                  <a:srgbClr val="00B050"/>
                </a:solidFill>
              </a:rPr>
              <a:t>programma's</a:t>
            </a:r>
            <a:r>
              <a:rPr lang="en-GB" sz="1300">
                <a:solidFill>
                  <a:srgbClr val="00B050"/>
                </a:solidFill>
              </a:rPr>
              <a:t> </a:t>
            </a:r>
            <a:r>
              <a:rPr lang="en-GB" sz="1300" err="1">
                <a:solidFill>
                  <a:srgbClr val="00B050"/>
                </a:solidFill>
              </a:rPr>
              <a:t>en</a:t>
            </a:r>
            <a:r>
              <a:rPr lang="en-GB" sz="1300">
                <a:solidFill>
                  <a:srgbClr val="00B050"/>
                </a:solidFill>
              </a:rPr>
              <a:t> </a:t>
            </a:r>
            <a:r>
              <a:rPr lang="en-GB" sz="1300" err="1">
                <a:solidFill>
                  <a:srgbClr val="00B050"/>
                </a:solidFill>
              </a:rPr>
              <a:t>heeft</a:t>
            </a:r>
            <a:r>
              <a:rPr lang="en-GB" sz="1300">
                <a:solidFill>
                  <a:srgbClr val="00B050"/>
                </a:solidFill>
              </a:rPr>
              <a:t> </a:t>
            </a:r>
            <a:r>
              <a:rPr lang="en-GB" sz="1300" err="1">
                <a:solidFill>
                  <a:srgbClr val="00B050"/>
                </a:solidFill>
              </a:rPr>
              <a:t>behoefte</a:t>
            </a:r>
            <a:r>
              <a:rPr lang="en-GB" sz="1300">
                <a:solidFill>
                  <a:srgbClr val="00B050"/>
                </a:solidFill>
              </a:rPr>
              <a:t> </a:t>
            </a:r>
            <a:r>
              <a:rPr lang="en-GB" sz="1300" err="1">
                <a:solidFill>
                  <a:srgbClr val="00B050"/>
                </a:solidFill>
              </a:rPr>
              <a:t>aan</a:t>
            </a:r>
            <a:r>
              <a:rPr lang="en-GB" sz="1300">
                <a:solidFill>
                  <a:srgbClr val="00B050"/>
                </a:solidFill>
              </a:rPr>
              <a:t> </a:t>
            </a:r>
            <a:r>
              <a:rPr lang="en-GB" sz="1300" err="1">
                <a:solidFill>
                  <a:srgbClr val="00B050"/>
                </a:solidFill>
              </a:rPr>
              <a:t>een</a:t>
            </a:r>
            <a:r>
              <a:rPr lang="en-GB" sz="1300">
                <a:solidFill>
                  <a:srgbClr val="00B050"/>
                </a:solidFill>
              </a:rPr>
              <a:t> </a:t>
            </a:r>
            <a:r>
              <a:rPr lang="en-GB" sz="1300" err="1">
                <a:solidFill>
                  <a:srgbClr val="00B050"/>
                </a:solidFill>
              </a:rPr>
              <a:t>gemakkelijke</a:t>
            </a:r>
            <a:r>
              <a:rPr lang="en-GB" sz="1300">
                <a:solidFill>
                  <a:srgbClr val="00B050"/>
                </a:solidFill>
              </a:rPr>
              <a:t> </a:t>
            </a:r>
            <a:r>
              <a:rPr lang="en-GB" sz="1300" err="1">
                <a:solidFill>
                  <a:srgbClr val="00B050"/>
                </a:solidFill>
              </a:rPr>
              <a:t>manier</a:t>
            </a:r>
            <a:r>
              <a:rPr lang="en-GB" sz="1300">
                <a:solidFill>
                  <a:srgbClr val="00B050"/>
                </a:solidFill>
              </a:rPr>
              <a:t> om </a:t>
            </a:r>
            <a:r>
              <a:rPr lang="en-GB" sz="1300" err="1">
                <a:solidFill>
                  <a:srgbClr val="00B050"/>
                </a:solidFill>
              </a:rPr>
              <a:t>haar</a:t>
            </a:r>
            <a:r>
              <a:rPr lang="en-GB" sz="1300">
                <a:solidFill>
                  <a:srgbClr val="00B050"/>
                </a:solidFill>
              </a:rPr>
              <a:t> </a:t>
            </a:r>
            <a:r>
              <a:rPr lang="en-GB" sz="1300" err="1">
                <a:solidFill>
                  <a:srgbClr val="00B050"/>
                </a:solidFill>
              </a:rPr>
              <a:t>studentenstatus</a:t>
            </a:r>
            <a:r>
              <a:rPr lang="en-GB" sz="1300">
                <a:solidFill>
                  <a:srgbClr val="00B050"/>
                </a:solidFill>
              </a:rPr>
              <a:t> </a:t>
            </a:r>
            <a:r>
              <a:rPr lang="en-GB" sz="1300" err="1">
                <a:solidFill>
                  <a:srgbClr val="00B050"/>
                </a:solidFill>
              </a:rPr>
              <a:t>te</a:t>
            </a:r>
            <a:r>
              <a:rPr lang="en-GB" sz="1300">
                <a:solidFill>
                  <a:srgbClr val="00B050"/>
                </a:solidFill>
              </a:rPr>
              <a:t> </a:t>
            </a:r>
            <a:r>
              <a:rPr lang="en-GB" sz="1300" err="1">
                <a:solidFill>
                  <a:srgbClr val="00B050"/>
                </a:solidFill>
              </a:rPr>
              <a:t>verifiëren</a:t>
            </a:r>
            <a:r>
              <a:rPr lang="en-GB" sz="1300">
                <a:solidFill>
                  <a:srgbClr val="00B050"/>
                </a:solidFill>
              </a:rPr>
              <a:t>.</a:t>
            </a:r>
            <a:endParaRPr lang="en-US"/>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431506" y="1241760"/>
            <a:ext cx="415592" cy="1118436"/>
          </a:xfrm>
          <a:prstGeom prst="rect">
            <a:avLst/>
          </a:prstGeom>
        </p:spPr>
      </p:pic>
      <p:sp>
        <p:nvSpPr>
          <p:cNvPr id="5" name="Google Shape;853;g286b00870f9_1_1187">
            <a:extLst>
              <a:ext uri="{FF2B5EF4-FFF2-40B4-BE49-F238E27FC236}">
                <a16:creationId xmlns:a16="http://schemas.microsoft.com/office/drawing/2014/main" id="{B25392CC-84D4-97EA-8838-19C4D5651B50}"/>
              </a:ext>
            </a:extLst>
          </p:cNvPr>
          <p:cNvSpPr txBox="1"/>
          <p:nvPr/>
        </p:nvSpPr>
        <p:spPr>
          <a:xfrm>
            <a:off x="6355623" y="2502297"/>
            <a:ext cx="2548800" cy="1785074"/>
          </a:xfrm>
          <a:prstGeom prst="rect">
            <a:avLst/>
          </a:prstGeom>
          <a:noFill/>
          <a:ln>
            <a:noFill/>
          </a:ln>
        </p:spPr>
        <p:txBody>
          <a:bodyPr spcFirstLastPara="1" wrap="square" lIns="91425" tIns="91425" rIns="91425" bIns="91425" anchor="t" anchorCtr="0">
            <a:spAutoFit/>
          </a:bodyPr>
          <a:lstStyle/>
          <a:p>
            <a:pPr algn="ctr"/>
            <a:r>
              <a:rPr lang="en-GB" sz="1300">
                <a:solidFill>
                  <a:srgbClr val="B45F06"/>
                </a:solidFill>
                <a:ea typeface="Calibri"/>
                <a:sym typeface="Calibri"/>
              </a:rPr>
              <a:t>Carla is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medewerker</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studentenadministratie</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onderwijsinstelling</a:t>
            </a:r>
            <a:r>
              <a:rPr lang="en-GB" sz="1300">
                <a:solidFill>
                  <a:srgbClr val="B45F06"/>
                </a:solidFill>
                <a:ea typeface="Calibri"/>
                <a:sym typeface="Calibri"/>
              </a:rPr>
              <a:t>. Zij wilt </a:t>
            </a:r>
            <a:r>
              <a:rPr lang="en-GB" sz="1300" err="1">
                <a:solidFill>
                  <a:srgbClr val="B45F06"/>
                </a:solidFill>
                <a:ea typeface="Calibri"/>
                <a:sym typeface="Calibri"/>
              </a:rPr>
              <a:t>controleren</a:t>
            </a:r>
            <a:r>
              <a:rPr lang="en-GB" sz="1300">
                <a:solidFill>
                  <a:srgbClr val="B45F06"/>
                </a:solidFill>
                <a:ea typeface="Calibri"/>
                <a:sym typeface="Calibri"/>
              </a:rPr>
              <a:t> of Alice </a:t>
            </a:r>
            <a:r>
              <a:rPr lang="en-GB" sz="1300" err="1">
                <a:solidFill>
                  <a:srgbClr val="B45F06"/>
                </a:solidFill>
                <a:ea typeface="Calibri"/>
                <a:sym typeface="Calibri"/>
              </a:rPr>
              <a:t>toegang</a:t>
            </a:r>
            <a:r>
              <a:rPr lang="en-GB" sz="1300">
                <a:solidFill>
                  <a:srgbClr val="B45F06"/>
                </a:solidFill>
                <a:ea typeface="Calibri"/>
                <a:sym typeface="Calibri"/>
              </a:rPr>
              <a:t> </a:t>
            </a:r>
            <a:r>
              <a:rPr lang="en-GB" sz="1300" err="1">
                <a:solidFill>
                  <a:srgbClr val="B45F06"/>
                </a:solidFill>
                <a:ea typeface="Calibri"/>
                <a:sym typeface="Calibri"/>
              </a:rPr>
              <a:t>heeft</a:t>
            </a:r>
            <a:r>
              <a:rPr lang="en-GB" sz="1300">
                <a:solidFill>
                  <a:srgbClr val="B45F06"/>
                </a:solidFill>
                <a:ea typeface="Calibri"/>
                <a:sym typeface="Calibri"/>
              </a:rPr>
              <a:t> tot </a:t>
            </a:r>
            <a:r>
              <a:rPr lang="en-GB" sz="1300" err="1">
                <a:solidFill>
                  <a:srgbClr val="B45F06"/>
                </a:solidFill>
                <a:ea typeface="Calibri"/>
                <a:sym typeface="Calibri"/>
              </a:rPr>
              <a:t>bepaalde</a:t>
            </a:r>
            <a:r>
              <a:rPr lang="en-GB" sz="1300">
                <a:solidFill>
                  <a:srgbClr val="B45F06"/>
                </a:solidFill>
                <a:ea typeface="Calibri"/>
                <a:sym typeface="Calibri"/>
              </a:rPr>
              <a:t> </a:t>
            </a:r>
            <a:r>
              <a:rPr lang="en-GB" sz="1300" err="1">
                <a:solidFill>
                  <a:srgbClr val="B45F06"/>
                </a:solidFill>
                <a:ea typeface="Calibri"/>
                <a:sym typeface="Calibri"/>
              </a:rPr>
              <a:t>faciliteiten</a:t>
            </a:r>
            <a:r>
              <a:rPr lang="en-GB" sz="1300">
                <a:solidFill>
                  <a:srgbClr val="B45F06"/>
                </a:solidFill>
                <a:ea typeface="Calibri"/>
                <a:sym typeface="Calibri"/>
              </a:rPr>
              <a:t> van de campus op basis van Alice's </a:t>
            </a:r>
            <a:r>
              <a:rPr lang="en-GB" sz="1300" err="1">
                <a:solidFill>
                  <a:srgbClr val="B45F06"/>
                </a:solidFill>
                <a:ea typeface="Calibri"/>
                <a:sym typeface="Calibri"/>
              </a:rPr>
              <a:t>studentenstatus</a:t>
            </a:r>
            <a:r>
              <a:rPr lang="en-GB" sz="1300">
                <a:solidFill>
                  <a:srgbClr val="B45F06"/>
                </a:solidFill>
                <a:ea typeface="Calibri"/>
                <a:sym typeface="Calibri"/>
              </a:rPr>
              <a:t>.</a:t>
            </a:r>
            <a:endParaRPr lang="en-GB" sz="1300">
              <a:solidFill>
                <a:srgbClr val="B45F06"/>
              </a:solidFill>
              <a:ea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49"/>
        <p:cNvGrpSpPr/>
        <p:nvPr/>
      </p:nvGrpSpPr>
      <p:grpSpPr>
        <a:xfrm>
          <a:off x="0" y="0"/>
          <a:ext cx="0" cy="0"/>
          <a:chOff x="0" y="0"/>
          <a:chExt cx="0" cy="0"/>
        </a:xfrm>
      </p:grpSpPr>
      <p:sp>
        <p:nvSpPr>
          <p:cNvPr id="850" name="Google Shape;850;g286b00870f9_1_1187"/>
          <p:cNvSpPr/>
          <p:nvPr/>
        </p:nvSpPr>
        <p:spPr>
          <a:xfrm>
            <a:off x="296025" y="4166600"/>
            <a:ext cx="8895600" cy="10584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319875" y="3441200"/>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a:buSzPts val="3000"/>
            </a:pPr>
            <a:r>
              <a:rPr lang="en-GB"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Storylin</a:t>
            </a:r>
            <a:r>
              <a:rPr lang="en-GB" sz="3000" b="1" i="0" u="none" strike="noStrike" cap="none">
                <a:solidFill>
                  <a:srgbClr val="000000"/>
                </a:solidFill>
                <a:latin typeface="Arial"/>
                <a:ea typeface="Arial"/>
                <a:cs typeface="Arial"/>
                <a:sym typeface="Arial"/>
              </a:rPr>
              <a:t>e</a:t>
            </a:r>
            <a:endParaRPr lang="en-GB" sz="3000" b="1" i="0" u="none" strike="noStrike" cap="none">
              <a:solidFill>
                <a:srgbClr val="000000"/>
              </a:solidFill>
              <a:latin typeface="Arial"/>
              <a:ea typeface="Arial"/>
              <a:cs typeface="Arial"/>
            </a:endParaRPr>
          </a:p>
        </p:txBody>
      </p:sp>
      <p:sp>
        <p:nvSpPr>
          <p:cNvPr id="853" name="Google Shape;853;g286b00870f9_1_1187"/>
          <p:cNvSpPr txBox="1"/>
          <p:nvPr/>
        </p:nvSpPr>
        <p:spPr>
          <a:xfrm>
            <a:off x="6355623" y="2502297"/>
            <a:ext cx="2548800" cy="1785074"/>
          </a:xfrm>
          <a:prstGeom prst="rect">
            <a:avLst/>
          </a:prstGeom>
          <a:noFill/>
          <a:ln>
            <a:noFill/>
          </a:ln>
        </p:spPr>
        <p:txBody>
          <a:bodyPr spcFirstLastPara="1" wrap="square" lIns="91425" tIns="91425" rIns="91425" bIns="91425" anchor="t" anchorCtr="0">
            <a:spAutoFit/>
          </a:bodyPr>
          <a:lstStyle/>
          <a:p>
            <a:pPr algn="ctr"/>
            <a:r>
              <a:rPr lang="en-GB" sz="1300">
                <a:solidFill>
                  <a:srgbClr val="B45F06"/>
                </a:solidFill>
                <a:ea typeface="Calibri"/>
                <a:sym typeface="Calibri"/>
              </a:rPr>
              <a:t>Carla is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medewerker</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studentenadministratie</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onderwijsinstelling</a:t>
            </a:r>
            <a:r>
              <a:rPr lang="en-GB" sz="1300">
                <a:solidFill>
                  <a:srgbClr val="B45F06"/>
                </a:solidFill>
                <a:ea typeface="Calibri"/>
                <a:sym typeface="Calibri"/>
              </a:rPr>
              <a:t>. Zij wilt </a:t>
            </a:r>
            <a:r>
              <a:rPr lang="en-GB" sz="1300" err="1">
                <a:solidFill>
                  <a:srgbClr val="B45F06"/>
                </a:solidFill>
                <a:ea typeface="Calibri"/>
                <a:sym typeface="Calibri"/>
              </a:rPr>
              <a:t>controleren</a:t>
            </a:r>
            <a:r>
              <a:rPr lang="en-GB" sz="1300">
                <a:solidFill>
                  <a:srgbClr val="B45F06"/>
                </a:solidFill>
                <a:ea typeface="Calibri"/>
                <a:sym typeface="Calibri"/>
              </a:rPr>
              <a:t> of Alice </a:t>
            </a:r>
            <a:r>
              <a:rPr lang="en-GB" sz="1300" err="1">
                <a:solidFill>
                  <a:srgbClr val="B45F06"/>
                </a:solidFill>
                <a:ea typeface="Calibri"/>
                <a:sym typeface="Calibri"/>
              </a:rPr>
              <a:t>toegang</a:t>
            </a:r>
            <a:r>
              <a:rPr lang="en-GB" sz="1300">
                <a:solidFill>
                  <a:srgbClr val="B45F06"/>
                </a:solidFill>
                <a:ea typeface="Calibri"/>
                <a:sym typeface="Calibri"/>
              </a:rPr>
              <a:t> </a:t>
            </a:r>
            <a:r>
              <a:rPr lang="en-GB" sz="1300" err="1">
                <a:solidFill>
                  <a:srgbClr val="B45F06"/>
                </a:solidFill>
                <a:ea typeface="Calibri"/>
                <a:sym typeface="Calibri"/>
              </a:rPr>
              <a:t>heeft</a:t>
            </a:r>
            <a:r>
              <a:rPr lang="en-GB" sz="1300">
                <a:solidFill>
                  <a:srgbClr val="B45F06"/>
                </a:solidFill>
                <a:ea typeface="Calibri"/>
                <a:sym typeface="Calibri"/>
              </a:rPr>
              <a:t> tot </a:t>
            </a:r>
            <a:r>
              <a:rPr lang="en-GB" sz="1300" err="1">
                <a:solidFill>
                  <a:srgbClr val="B45F06"/>
                </a:solidFill>
                <a:ea typeface="Calibri"/>
                <a:sym typeface="Calibri"/>
              </a:rPr>
              <a:t>bepaalde</a:t>
            </a:r>
            <a:r>
              <a:rPr lang="en-GB" sz="1300">
                <a:solidFill>
                  <a:srgbClr val="B45F06"/>
                </a:solidFill>
                <a:ea typeface="Calibri"/>
                <a:sym typeface="Calibri"/>
              </a:rPr>
              <a:t> </a:t>
            </a:r>
            <a:r>
              <a:rPr lang="en-GB" sz="1300" err="1">
                <a:solidFill>
                  <a:srgbClr val="B45F06"/>
                </a:solidFill>
                <a:ea typeface="Calibri"/>
                <a:sym typeface="Calibri"/>
              </a:rPr>
              <a:t>faciliteiten</a:t>
            </a:r>
            <a:r>
              <a:rPr lang="en-GB" sz="1300">
                <a:solidFill>
                  <a:srgbClr val="B45F06"/>
                </a:solidFill>
                <a:ea typeface="Calibri"/>
                <a:sym typeface="Calibri"/>
              </a:rPr>
              <a:t> van de campus op basis van Alice's </a:t>
            </a:r>
            <a:r>
              <a:rPr lang="en-GB" sz="1300" err="1">
                <a:solidFill>
                  <a:srgbClr val="B45F06"/>
                </a:solidFill>
                <a:ea typeface="Calibri"/>
                <a:sym typeface="Calibri"/>
              </a:rPr>
              <a:t>studentenstatus</a:t>
            </a:r>
            <a:r>
              <a:rPr lang="en-GB" sz="1300">
                <a:solidFill>
                  <a:srgbClr val="B45F06"/>
                </a:solidFill>
                <a:ea typeface="Calibri"/>
                <a:sym typeface="Calibri"/>
              </a:rPr>
              <a:t>.</a:t>
            </a:r>
            <a:endParaRPr lang="en-GB" sz="1300">
              <a:solidFill>
                <a:srgbClr val="B45F06"/>
              </a:solidFill>
              <a:ea typeface="Calibri"/>
            </a:endParaRPr>
          </a:p>
        </p:txBody>
      </p:sp>
      <p:sp>
        <p:nvSpPr>
          <p:cNvPr id="854" name="Google Shape;854;g286b00870f9_1_1187"/>
          <p:cNvSpPr txBox="1"/>
          <p:nvPr/>
        </p:nvSpPr>
        <p:spPr>
          <a:xfrm>
            <a:off x="3659905" y="2537344"/>
            <a:ext cx="2323208" cy="1184909"/>
          </a:xfrm>
          <a:prstGeom prst="rect">
            <a:avLst/>
          </a:prstGeom>
          <a:noFill/>
          <a:ln>
            <a:noFill/>
          </a:ln>
        </p:spPr>
        <p:txBody>
          <a:bodyPr spcFirstLastPara="1" wrap="square" lIns="91425" tIns="91425" rIns="91425" bIns="91425" anchor="t" anchorCtr="0">
            <a:spAutoFit/>
          </a:bodyPr>
          <a:lstStyle/>
          <a:p>
            <a:r>
              <a:rPr lang="en-GB" sz="1300">
                <a:solidFill>
                  <a:srgbClr val="76A5AF"/>
                </a:solidFill>
                <a:ea typeface="Calibri"/>
              </a:rPr>
              <a:t>Bob </a:t>
            </a:r>
            <a:r>
              <a:rPr lang="en-GB" sz="1300" err="1">
                <a:solidFill>
                  <a:srgbClr val="76A5AF"/>
                </a:solidFill>
                <a:ea typeface="Calibri"/>
              </a:rPr>
              <a:t>beheert</a:t>
            </a:r>
            <a:r>
              <a:rPr lang="en-GB" sz="1300">
                <a:solidFill>
                  <a:srgbClr val="76A5AF"/>
                </a:solidFill>
                <a:ea typeface="Calibri"/>
              </a:rPr>
              <a:t> de HR </a:t>
            </a:r>
            <a:r>
              <a:rPr lang="en-GB" sz="1300" err="1">
                <a:solidFill>
                  <a:srgbClr val="76A5AF"/>
                </a:solidFill>
                <a:ea typeface="Calibri"/>
              </a:rPr>
              <a:t>voor</a:t>
            </a:r>
            <a:r>
              <a:rPr lang="en-GB" sz="1300">
                <a:solidFill>
                  <a:srgbClr val="76A5AF"/>
                </a:solidFill>
                <a:ea typeface="Calibri"/>
              </a:rPr>
              <a:t> </a:t>
            </a:r>
            <a:r>
              <a:rPr lang="en-GB" sz="1300" err="1">
                <a:solidFill>
                  <a:srgbClr val="76A5AF"/>
                </a:solidFill>
                <a:ea typeface="Calibri"/>
              </a:rPr>
              <a:t>een</a:t>
            </a:r>
            <a:r>
              <a:rPr lang="en-GB" sz="1300">
                <a:solidFill>
                  <a:srgbClr val="76A5AF"/>
                </a:solidFill>
                <a:ea typeface="Calibri"/>
              </a:rPr>
              <a:t> </a:t>
            </a:r>
            <a:r>
              <a:rPr lang="en-GB" sz="1300" err="1">
                <a:solidFill>
                  <a:srgbClr val="76A5AF"/>
                </a:solidFill>
                <a:ea typeface="Calibri"/>
              </a:rPr>
              <a:t>technologiebedrijf</a:t>
            </a:r>
            <a:r>
              <a:rPr lang="en-GB" sz="1300">
                <a:solidFill>
                  <a:srgbClr val="76A5AF"/>
                </a:solidFill>
                <a:ea typeface="Calibri"/>
              </a:rPr>
              <a:t> </a:t>
            </a:r>
            <a:r>
              <a:rPr lang="en-GB" sz="1300" err="1">
                <a:solidFill>
                  <a:srgbClr val="76A5AF"/>
                </a:solidFill>
                <a:ea typeface="Calibri"/>
              </a:rPr>
              <a:t>en</a:t>
            </a:r>
            <a:r>
              <a:rPr lang="en-GB" sz="1300">
                <a:solidFill>
                  <a:srgbClr val="76A5AF"/>
                </a:solidFill>
                <a:ea typeface="Calibri"/>
              </a:rPr>
              <a:t> </a:t>
            </a:r>
            <a:r>
              <a:rPr lang="en-GB" sz="1300" err="1">
                <a:solidFill>
                  <a:srgbClr val="76A5AF"/>
                </a:solidFill>
                <a:ea typeface="Calibri"/>
              </a:rPr>
              <a:t>moet</a:t>
            </a:r>
            <a:r>
              <a:rPr lang="en-GB" sz="1300">
                <a:solidFill>
                  <a:srgbClr val="76A5AF"/>
                </a:solidFill>
                <a:ea typeface="Calibri"/>
              </a:rPr>
              <a:t> </a:t>
            </a:r>
            <a:r>
              <a:rPr lang="en-GB" sz="1300" err="1">
                <a:solidFill>
                  <a:srgbClr val="76A5AF"/>
                </a:solidFill>
                <a:ea typeface="Calibri"/>
              </a:rPr>
              <a:t>snel</a:t>
            </a:r>
            <a:r>
              <a:rPr lang="en-GB" sz="1300">
                <a:solidFill>
                  <a:srgbClr val="76A5AF"/>
                </a:solidFill>
                <a:ea typeface="Calibri"/>
              </a:rPr>
              <a:t> de status van </a:t>
            </a:r>
            <a:r>
              <a:rPr lang="en-GB" sz="1300" err="1">
                <a:solidFill>
                  <a:srgbClr val="76A5AF"/>
                </a:solidFill>
                <a:ea typeface="Calibri"/>
              </a:rPr>
              <a:t>potentiële</a:t>
            </a:r>
            <a:r>
              <a:rPr lang="en-GB" sz="1300">
                <a:solidFill>
                  <a:srgbClr val="76A5AF"/>
                </a:solidFill>
                <a:ea typeface="Calibri"/>
              </a:rPr>
              <a:t> </a:t>
            </a:r>
            <a:r>
              <a:rPr lang="en-GB" sz="1300" err="1">
                <a:solidFill>
                  <a:srgbClr val="76A5AF"/>
                </a:solidFill>
                <a:ea typeface="Calibri"/>
              </a:rPr>
              <a:t>jobstudenten</a:t>
            </a:r>
            <a:r>
              <a:rPr lang="en-GB" sz="1300">
                <a:solidFill>
                  <a:srgbClr val="76A5AF"/>
                </a:solidFill>
                <a:ea typeface="Calibri"/>
              </a:rPr>
              <a:t> </a:t>
            </a:r>
            <a:r>
              <a:rPr lang="en-GB" sz="1300" err="1">
                <a:solidFill>
                  <a:srgbClr val="76A5AF"/>
                </a:solidFill>
                <a:ea typeface="Calibri"/>
              </a:rPr>
              <a:t>kunnen</a:t>
            </a:r>
            <a:r>
              <a:rPr lang="en-GB" sz="1300">
                <a:solidFill>
                  <a:srgbClr val="76A5AF"/>
                </a:solidFill>
                <a:ea typeface="Calibri"/>
              </a:rPr>
              <a:t> </a:t>
            </a:r>
            <a:r>
              <a:rPr lang="en-GB" sz="1300" err="1">
                <a:solidFill>
                  <a:srgbClr val="76A5AF"/>
                </a:solidFill>
                <a:ea typeface="Calibri"/>
              </a:rPr>
              <a:t>verifiëren</a:t>
            </a:r>
            <a:r>
              <a:rPr lang="en-GB" sz="1300">
                <a:solidFill>
                  <a:srgbClr val="76A5AF"/>
                </a:solidFill>
                <a:ea typeface="Calibri"/>
              </a:rPr>
              <a:t>.</a:t>
            </a:r>
            <a:endParaRPr lang="en-US"/>
          </a:p>
        </p:txBody>
      </p:sp>
      <p:pic>
        <p:nvPicPr>
          <p:cNvPr id="855" name="Google Shape;855;g286b00870f9_1_1187"/>
          <p:cNvPicPr preferRelativeResize="0"/>
          <p:nvPr/>
        </p:nvPicPr>
        <p:blipFill rotWithShape="1">
          <a:blip r:embed="rId4">
            <a:alphaModFix/>
          </a:blip>
          <a:srcRect l="56285" t="10622" r="34449" b="70606"/>
          <a:stretch/>
        </p:blipFill>
        <p:spPr>
          <a:xfrm>
            <a:off x="7237335" y="1086156"/>
            <a:ext cx="987301" cy="1421726"/>
          </a:xfrm>
          <a:prstGeom prst="rect">
            <a:avLst/>
          </a:prstGeom>
          <a:noFill/>
          <a:ln>
            <a:noFill/>
          </a:ln>
        </p:spPr>
      </p:pic>
      <p:pic>
        <p:nvPicPr>
          <p:cNvPr id="856" name="Google Shape;856;g286b00870f9_1_1187"/>
          <p:cNvPicPr preferRelativeResize="0"/>
          <p:nvPr/>
        </p:nvPicPr>
        <p:blipFill rotWithShape="1">
          <a:blip r:embed="rId4">
            <a:alphaModFix/>
          </a:blip>
          <a:srcRect l="45642" t="10821" r="46061" b="70407"/>
          <a:stretch/>
        </p:blipFill>
        <p:spPr>
          <a:xfrm>
            <a:off x="4288052" y="119430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770340" y="2502439"/>
            <a:ext cx="2323208" cy="1785074"/>
          </a:xfrm>
          <a:prstGeom prst="rect">
            <a:avLst/>
          </a:prstGeom>
          <a:noFill/>
          <a:ln>
            <a:noFill/>
          </a:ln>
        </p:spPr>
        <p:txBody>
          <a:bodyPr spcFirstLastPara="1" wrap="square" lIns="91425" tIns="91425" rIns="91425" bIns="91425" anchor="t" anchorCtr="0">
            <a:spAutoFit/>
          </a:bodyPr>
          <a:lstStyle/>
          <a:p>
            <a:r>
              <a:rPr lang="en-GB" sz="1300">
                <a:solidFill>
                  <a:srgbClr val="00B050"/>
                </a:solidFill>
              </a:rPr>
              <a:t>Alice is </a:t>
            </a:r>
            <a:r>
              <a:rPr lang="en-GB" sz="1300" err="1">
                <a:solidFill>
                  <a:srgbClr val="00B050"/>
                </a:solidFill>
              </a:rPr>
              <a:t>een</a:t>
            </a:r>
            <a:r>
              <a:rPr lang="en-GB" sz="1300">
                <a:solidFill>
                  <a:srgbClr val="00B050"/>
                </a:solidFill>
              </a:rPr>
              <a:t> </a:t>
            </a:r>
            <a:r>
              <a:rPr lang="en-GB" sz="1300" b="1" err="1">
                <a:solidFill>
                  <a:srgbClr val="00B050"/>
                </a:solidFill>
              </a:rPr>
              <a:t>universiteitsstudent</a:t>
            </a:r>
            <a:r>
              <a:rPr lang="en-GB" sz="1300" b="1">
                <a:solidFill>
                  <a:srgbClr val="00B050"/>
                </a:solidFill>
              </a:rPr>
              <a:t> </a:t>
            </a:r>
            <a:r>
              <a:rPr lang="en-GB" sz="1300">
                <a:solidFill>
                  <a:srgbClr val="00B050"/>
                </a:solidFill>
              </a:rPr>
              <a:t>die </a:t>
            </a:r>
            <a:r>
              <a:rPr lang="en-GB" sz="1300" err="1">
                <a:solidFill>
                  <a:srgbClr val="00B050"/>
                </a:solidFill>
              </a:rPr>
              <a:t>actief</a:t>
            </a:r>
            <a:r>
              <a:rPr lang="en-GB" sz="1300">
                <a:solidFill>
                  <a:srgbClr val="00B050"/>
                </a:solidFill>
              </a:rPr>
              <a:t> is in </a:t>
            </a:r>
            <a:r>
              <a:rPr lang="en-GB" sz="1300" err="1">
                <a:solidFill>
                  <a:srgbClr val="00B050"/>
                </a:solidFill>
              </a:rPr>
              <a:t>verschillende</a:t>
            </a:r>
            <a:r>
              <a:rPr lang="en-GB" sz="1300">
                <a:solidFill>
                  <a:srgbClr val="00B050"/>
                </a:solidFill>
              </a:rPr>
              <a:t> </a:t>
            </a:r>
            <a:r>
              <a:rPr lang="en-GB" sz="1300" err="1">
                <a:solidFill>
                  <a:srgbClr val="00B050"/>
                </a:solidFill>
              </a:rPr>
              <a:t>buitenschoolse</a:t>
            </a:r>
            <a:r>
              <a:rPr lang="en-GB" sz="1300">
                <a:solidFill>
                  <a:srgbClr val="00B050"/>
                </a:solidFill>
              </a:rPr>
              <a:t> </a:t>
            </a:r>
            <a:r>
              <a:rPr lang="en-GB" sz="1300" err="1">
                <a:solidFill>
                  <a:srgbClr val="00B050"/>
                </a:solidFill>
              </a:rPr>
              <a:t>programma's</a:t>
            </a:r>
            <a:r>
              <a:rPr lang="en-GB" sz="1300">
                <a:solidFill>
                  <a:srgbClr val="00B050"/>
                </a:solidFill>
              </a:rPr>
              <a:t> </a:t>
            </a:r>
            <a:r>
              <a:rPr lang="en-GB" sz="1300" err="1">
                <a:solidFill>
                  <a:srgbClr val="00B050"/>
                </a:solidFill>
              </a:rPr>
              <a:t>en</a:t>
            </a:r>
            <a:r>
              <a:rPr lang="en-GB" sz="1300">
                <a:solidFill>
                  <a:srgbClr val="00B050"/>
                </a:solidFill>
              </a:rPr>
              <a:t> </a:t>
            </a:r>
            <a:r>
              <a:rPr lang="en-GB" sz="1300" err="1">
                <a:solidFill>
                  <a:srgbClr val="00B050"/>
                </a:solidFill>
              </a:rPr>
              <a:t>heeft</a:t>
            </a:r>
            <a:r>
              <a:rPr lang="en-GB" sz="1300">
                <a:solidFill>
                  <a:srgbClr val="00B050"/>
                </a:solidFill>
              </a:rPr>
              <a:t> </a:t>
            </a:r>
            <a:r>
              <a:rPr lang="en-GB" sz="1300" err="1">
                <a:solidFill>
                  <a:srgbClr val="00B050"/>
                </a:solidFill>
              </a:rPr>
              <a:t>behoefte</a:t>
            </a:r>
            <a:r>
              <a:rPr lang="en-GB" sz="1300">
                <a:solidFill>
                  <a:srgbClr val="00B050"/>
                </a:solidFill>
              </a:rPr>
              <a:t> </a:t>
            </a:r>
            <a:r>
              <a:rPr lang="en-GB" sz="1300" err="1">
                <a:solidFill>
                  <a:srgbClr val="00B050"/>
                </a:solidFill>
              </a:rPr>
              <a:t>aan</a:t>
            </a:r>
            <a:r>
              <a:rPr lang="en-GB" sz="1300">
                <a:solidFill>
                  <a:srgbClr val="00B050"/>
                </a:solidFill>
              </a:rPr>
              <a:t> </a:t>
            </a:r>
            <a:r>
              <a:rPr lang="en-GB" sz="1300" err="1">
                <a:solidFill>
                  <a:srgbClr val="00B050"/>
                </a:solidFill>
              </a:rPr>
              <a:t>een</a:t>
            </a:r>
            <a:r>
              <a:rPr lang="en-GB" sz="1300">
                <a:solidFill>
                  <a:srgbClr val="00B050"/>
                </a:solidFill>
              </a:rPr>
              <a:t> </a:t>
            </a:r>
            <a:r>
              <a:rPr lang="en-GB" sz="1300" err="1">
                <a:solidFill>
                  <a:srgbClr val="00B050"/>
                </a:solidFill>
              </a:rPr>
              <a:t>gemakkelijke</a:t>
            </a:r>
            <a:r>
              <a:rPr lang="en-GB" sz="1300">
                <a:solidFill>
                  <a:srgbClr val="00B050"/>
                </a:solidFill>
              </a:rPr>
              <a:t> </a:t>
            </a:r>
            <a:r>
              <a:rPr lang="en-GB" sz="1300" err="1">
                <a:solidFill>
                  <a:srgbClr val="00B050"/>
                </a:solidFill>
              </a:rPr>
              <a:t>manier</a:t>
            </a:r>
            <a:r>
              <a:rPr lang="en-GB" sz="1300">
                <a:solidFill>
                  <a:srgbClr val="00B050"/>
                </a:solidFill>
              </a:rPr>
              <a:t> om </a:t>
            </a:r>
            <a:r>
              <a:rPr lang="en-GB" sz="1300" err="1">
                <a:solidFill>
                  <a:srgbClr val="00B050"/>
                </a:solidFill>
              </a:rPr>
              <a:t>haar</a:t>
            </a:r>
            <a:r>
              <a:rPr lang="en-GB" sz="1300">
                <a:solidFill>
                  <a:srgbClr val="00B050"/>
                </a:solidFill>
              </a:rPr>
              <a:t> </a:t>
            </a:r>
            <a:r>
              <a:rPr lang="en-GB" sz="1300" err="1">
                <a:solidFill>
                  <a:srgbClr val="00B050"/>
                </a:solidFill>
              </a:rPr>
              <a:t>studentenstatus</a:t>
            </a:r>
            <a:r>
              <a:rPr lang="en-GB" sz="1300">
                <a:solidFill>
                  <a:srgbClr val="00B050"/>
                </a:solidFill>
              </a:rPr>
              <a:t> </a:t>
            </a:r>
            <a:r>
              <a:rPr lang="en-GB" sz="1300" err="1">
                <a:solidFill>
                  <a:srgbClr val="00B050"/>
                </a:solidFill>
              </a:rPr>
              <a:t>te</a:t>
            </a:r>
            <a:r>
              <a:rPr lang="en-GB" sz="1300">
                <a:solidFill>
                  <a:srgbClr val="00B050"/>
                </a:solidFill>
              </a:rPr>
              <a:t> </a:t>
            </a:r>
            <a:r>
              <a:rPr lang="en-GB" sz="1300" err="1">
                <a:solidFill>
                  <a:srgbClr val="00B050"/>
                </a:solidFill>
              </a:rPr>
              <a:t>verifiëren</a:t>
            </a:r>
            <a:r>
              <a:rPr lang="en-GB" sz="1300">
                <a:solidFill>
                  <a:srgbClr val="00B050"/>
                </a:solidFill>
              </a:rPr>
              <a:t>.</a:t>
            </a:r>
            <a:endParaRPr lang="en-US"/>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5"/>
          <a:stretch>
            <a:fillRect/>
          </a:stretch>
        </p:blipFill>
        <p:spPr>
          <a:xfrm>
            <a:off x="1431506" y="1241760"/>
            <a:ext cx="415592" cy="1118436"/>
          </a:xfrm>
          <a:prstGeom prst="rect">
            <a:avLst/>
          </a:prstGeom>
        </p:spPr>
      </p:pic>
      <p:sp>
        <p:nvSpPr>
          <p:cNvPr id="5" name="Rectangle 4">
            <a:extLst>
              <a:ext uri="{FF2B5EF4-FFF2-40B4-BE49-F238E27FC236}">
                <a16:creationId xmlns:a16="http://schemas.microsoft.com/office/drawing/2014/main" id="{10FD4DDF-CCE0-A288-EC9F-7B4529E5BE61}"/>
              </a:ext>
            </a:extLst>
          </p:cNvPr>
          <p:cNvSpPr/>
          <p:nvPr/>
        </p:nvSpPr>
        <p:spPr>
          <a:xfrm>
            <a:off x="562108" y="990646"/>
            <a:ext cx="2807804" cy="3474780"/>
          </a:xfrm>
          <a:prstGeom prst="rect">
            <a:avLst/>
          </a:prstGeom>
          <a:solidFill>
            <a:srgbClr val="FAE828">
              <a:alpha val="9000"/>
            </a:srgbClr>
          </a:solidFill>
          <a:ln>
            <a:solidFill>
              <a:srgbClr val="FAE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0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2"/>
          <a:stretch>
            <a:fillRect/>
          </a:stretch>
        </p:blipFill>
        <p:spPr>
          <a:xfrm>
            <a:off x="8296248" y="28902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458274" y="207051"/>
            <a:ext cx="8184550" cy="971064"/>
          </a:xfrm>
          <a:prstGeom prst="rect">
            <a:avLst/>
          </a:prstGeom>
          <a:noFill/>
          <a:ln>
            <a:noFill/>
          </a:ln>
        </p:spPr>
        <p:txBody>
          <a:bodyPr spcFirstLastPara="1" wrap="square" lIns="68550" tIns="34275" rIns="68550" bIns="34275" anchor="t" anchorCtr="0">
            <a:noAutofit/>
          </a:bodyPr>
          <a:lstStyle/>
          <a:p>
            <a:r>
              <a:rPr lang="en-GB" sz="2800" b="1"/>
              <a:t>Alice is </a:t>
            </a:r>
            <a:r>
              <a:rPr lang="en-GB" sz="2800" b="1" err="1"/>
              <a:t>een</a:t>
            </a:r>
            <a:r>
              <a:rPr lang="en-GB" sz="2800" b="1"/>
              <a:t> student</a:t>
            </a:r>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sp>
        <p:nvSpPr>
          <p:cNvPr id="29" name="TextBox 28">
            <a:extLst>
              <a:ext uri="{FF2B5EF4-FFF2-40B4-BE49-F238E27FC236}">
                <a16:creationId xmlns:a16="http://schemas.microsoft.com/office/drawing/2014/main" id="{10E0FEF8-B88B-BD79-D0ED-5EDE136B6126}"/>
              </a:ext>
            </a:extLst>
          </p:cNvPr>
          <p:cNvSpPr txBox="1"/>
          <p:nvPr/>
        </p:nvSpPr>
        <p:spPr>
          <a:xfrm>
            <a:off x="3918728" y="2202511"/>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1392880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2"/>
          <a:stretch>
            <a:fillRect/>
          </a:stretch>
        </p:blipFill>
        <p:spPr>
          <a:xfrm>
            <a:off x="8296248" y="28902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339661" y="293315"/>
            <a:ext cx="8184550" cy="971064"/>
          </a:xfrm>
          <a:prstGeom prst="rect">
            <a:avLst/>
          </a:prstGeom>
          <a:noFill/>
          <a:ln>
            <a:noFill/>
          </a:ln>
        </p:spPr>
        <p:txBody>
          <a:bodyPr spcFirstLastPara="1" wrap="square" lIns="68550" tIns="34275" rIns="68550" bIns="34275" anchor="t" anchorCtr="0">
            <a:noAutofit/>
          </a:bodyPr>
          <a:lstStyle/>
          <a:p>
            <a:r>
              <a:rPr lang="en-GB" sz="2800" b="1"/>
              <a:t>Alice </a:t>
            </a:r>
            <a:r>
              <a:rPr lang="en-GB" sz="2800" b="1" err="1"/>
              <a:t>studeert</a:t>
            </a:r>
            <a:r>
              <a:rPr lang="en-GB" sz="2800" b="1"/>
              <a:t> </a:t>
            </a:r>
            <a:r>
              <a:rPr lang="en-GB" sz="2800" b="1" err="1"/>
              <a:t>verschillende</a:t>
            </a:r>
            <a:r>
              <a:rPr lang="en-GB" sz="2800" b="1"/>
              <a:t> </a:t>
            </a:r>
            <a:r>
              <a:rPr lang="en-GB" sz="2800" b="1" err="1"/>
              <a:t>buitenschoolse</a:t>
            </a:r>
            <a:r>
              <a:rPr lang="en-GB" sz="2800" b="1"/>
              <a:t> </a:t>
            </a:r>
            <a:r>
              <a:rPr lang="en-GB" sz="2800" b="1" err="1"/>
              <a:t>programma's</a:t>
            </a:r>
            <a:endParaRPr lang="en-GB" sz="2800" b="1"/>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4071686" y="3165033"/>
            <a:ext cx="726300"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3983426" y="2019200"/>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grpSp>
        <p:nvGrpSpPr>
          <p:cNvPr id="8" name="Google Shape;841;g286b00870f9_1_1135">
            <a:extLst>
              <a:ext uri="{FF2B5EF4-FFF2-40B4-BE49-F238E27FC236}">
                <a16:creationId xmlns:a16="http://schemas.microsoft.com/office/drawing/2014/main" id="{3C0450CE-DC46-0754-7904-B8FDAD317685}"/>
              </a:ext>
            </a:extLst>
          </p:cNvPr>
          <p:cNvGrpSpPr/>
          <p:nvPr/>
        </p:nvGrpSpPr>
        <p:grpSpPr>
          <a:xfrm>
            <a:off x="6475107" y="2751160"/>
            <a:ext cx="944399" cy="505752"/>
            <a:chOff x="6943296" y="513283"/>
            <a:chExt cx="213000" cy="173798"/>
          </a:xfrm>
        </p:grpSpPr>
        <p:sp>
          <p:nvSpPr>
            <p:cNvPr id="4" name="Google Shape;842;g286b00870f9_1_1135">
              <a:extLst>
                <a:ext uri="{FF2B5EF4-FFF2-40B4-BE49-F238E27FC236}">
                  <a16:creationId xmlns:a16="http://schemas.microsoft.com/office/drawing/2014/main" id="{A02CD173-C87D-D47C-0275-7885D8BB9DA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843;g286b00870f9_1_1135">
              <a:extLst>
                <a:ext uri="{FF2B5EF4-FFF2-40B4-BE49-F238E27FC236}">
                  <a16:creationId xmlns:a16="http://schemas.microsoft.com/office/drawing/2014/main" id="{8A60C3DF-CEE2-D4E0-C359-7A8230852016}"/>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28" name="Google Shape;831;g286b00870f9_1_1135">
            <a:extLst>
              <a:ext uri="{FF2B5EF4-FFF2-40B4-BE49-F238E27FC236}">
                <a16:creationId xmlns:a16="http://schemas.microsoft.com/office/drawing/2014/main" id="{EF58FE78-F20C-74AA-0896-927CC87BF9A8}"/>
              </a:ext>
            </a:extLst>
          </p:cNvPr>
          <p:cNvCxnSpPr>
            <a:cxnSpLocks/>
          </p:cNvCxnSpPr>
          <p:nvPr/>
        </p:nvCxnSpPr>
        <p:spPr>
          <a:xfrm>
            <a:off x="5752261" y="3073284"/>
            <a:ext cx="727265" cy="6676"/>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296266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2"/>
          <a:stretch>
            <a:fillRect/>
          </a:stretch>
        </p:blipFill>
        <p:spPr>
          <a:xfrm>
            <a:off x="8296248" y="28902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312008" y="81307"/>
            <a:ext cx="8184550" cy="971064"/>
          </a:xfrm>
          <a:prstGeom prst="rect">
            <a:avLst/>
          </a:prstGeom>
          <a:noFill/>
          <a:ln>
            <a:noFill/>
          </a:ln>
        </p:spPr>
        <p:txBody>
          <a:bodyPr spcFirstLastPara="1" wrap="square" lIns="68550" tIns="34275" rIns="68550" bIns="34275" anchor="t" anchorCtr="0">
            <a:noAutofit/>
          </a:bodyPr>
          <a:lstStyle/>
          <a:p>
            <a:r>
              <a:rPr lang="en-GB" sz="2800" b="1"/>
              <a:t>Alice </a:t>
            </a:r>
            <a:r>
              <a:rPr lang="en-GB" sz="2800" b="1" err="1"/>
              <a:t>studeert</a:t>
            </a:r>
            <a:r>
              <a:rPr lang="en-GB" sz="2800" b="1"/>
              <a:t> </a:t>
            </a:r>
            <a:r>
              <a:rPr lang="en-GB" sz="2800" b="1" err="1"/>
              <a:t>verschillende</a:t>
            </a:r>
            <a:r>
              <a:rPr lang="en-GB" sz="2800" b="1"/>
              <a:t> </a:t>
            </a:r>
            <a:r>
              <a:rPr lang="en-GB" sz="2800" b="1" err="1"/>
              <a:t>buitenschoolse</a:t>
            </a:r>
            <a:r>
              <a:rPr lang="en-GB" sz="2800" b="1"/>
              <a:t> </a:t>
            </a:r>
            <a:r>
              <a:rPr lang="en-GB" sz="2800" b="1" err="1"/>
              <a:t>programma's</a:t>
            </a:r>
            <a:endParaRPr lang="en-GB" sz="2800" b="1"/>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4071686" y="3165033"/>
            <a:ext cx="726300"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3983426" y="2019200"/>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grpSp>
        <p:nvGrpSpPr>
          <p:cNvPr id="32" name="Google Shape;841;g286b00870f9_1_1135">
            <a:extLst>
              <a:ext uri="{FF2B5EF4-FFF2-40B4-BE49-F238E27FC236}">
                <a16:creationId xmlns:a16="http://schemas.microsoft.com/office/drawing/2014/main" id="{29496B66-A17D-481E-A6C9-0A1DC37429FC}"/>
              </a:ext>
            </a:extLst>
          </p:cNvPr>
          <p:cNvGrpSpPr/>
          <p:nvPr/>
        </p:nvGrpSpPr>
        <p:grpSpPr>
          <a:xfrm>
            <a:off x="6475107" y="2751160"/>
            <a:ext cx="944399" cy="505752"/>
            <a:chOff x="6943296" y="513283"/>
            <a:chExt cx="213000" cy="173798"/>
          </a:xfrm>
        </p:grpSpPr>
        <p:sp>
          <p:nvSpPr>
            <p:cNvPr id="28" name="Google Shape;842;g286b00870f9_1_1135">
              <a:extLst>
                <a:ext uri="{FF2B5EF4-FFF2-40B4-BE49-F238E27FC236}">
                  <a16:creationId xmlns:a16="http://schemas.microsoft.com/office/drawing/2014/main" id="{4136E322-3610-0D86-023B-77148EA8DA8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843;g286b00870f9_1_1135">
              <a:extLst>
                <a:ext uri="{FF2B5EF4-FFF2-40B4-BE49-F238E27FC236}">
                  <a16:creationId xmlns:a16="http://schemas.microsoft.com/office/drawing/2014/main" id="{AB498CA2-B3FC-1009-C746-111D8C204D2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35" name="Google Shape;831;g286b00870f9_1_1135">
            <a:extLst>
              <a:ext uri="{FF2B5EF4-FFF2-40B4-BE49-F238E27FC236}">
                <a16:creationId xmlns:a16="http://schemas.microsoft.com/office/drawing/2014/main" id="{02BA5D8E-B914-2EF3-8541-E7534A17A913}"/>
              </a:ext>
            </a:extLst>
          </p:cNvPr>
          <p:cNvCxnSpPr>
            <a:cxnSpLocks/>
          </p:cNvCxnSpPr>
          <p:nvPr/>
        </p:nvCxnSpPr>
        <p:spPr>
          <a:xfrm>
            <a:off x="5752261" y="3073284"/>
            <a:ext cx="727265" cy="6676"/>
          </a:xfrm>
          <a:prstGeom prst="straightConnector1">
            <a:avLst/>
          </a:prstGeom>
          <a:noFill/>
          <a:ln w="9525" cap="flat" cmpd="sng">
            <a:solidFill>
              <a:schemeClr val="dk2"/>
            </a:solidFill>
            <a:prstDash val="solid"/>
            <a:round/>
            <a:headEnd type="triangle" w="med" len="med"/>
            <a:tailEnd type="none" w="med" len="med"/>
          </a:ln>
        </p:spPr>
      </p:cxnSp>
      <p:sp>
        <p:nvSpPr>
          <p:cNvPr id="36" name="Rectangle 35">
            <a:extLst>
              <a:ext uri="{FF2B5EF4-FFF2-40B4-BE49-F238E27FC236}">
                <a16:creationId xmlns:a16="http://schemas.microsoft.com/office/drawing/2014/main" id="{0AA6E36E-BBD1-A1A4-B06D-2BC63AD39FA1}"/>
              </a:ext>
            </a:extLst>
          </p:cNvPr>
          <p:cNvSpPr/>
          <p:nvPr/>
        </p:nvSpPr>
        <p:spPr>
          <a:xfrm>
            <a:off x="5756104" y="2992550"/>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oogle Shape;801;g286b00870f9_1_1135">
            <a:extLst>
              <a:ext uri="{FF2B5EF4-FFF2-40B4-BE49-F238E27FC236}">
                <a16:creationId xmlns:a16="http://schemas.microsoft.com/office/drawing/2014/main" id="{E3A088AE-C52F-CEF0-ADF3-D3D5E42665FB}"/>
              </a:ext>
            </a:extLst>
          </p:cNvPr>
          <p:cNvGrpSpPr/>
          <p:nvPr/>
        </p:nvGrpSpPr>
        <p:grpSpPr>
          <a:xfrm>
            <a:off x="4936872" y="3109032"/>
            <a:ext cx="944399" cy="505752"/>
            <a:chOff x="6943296" y="513283"/>
            <a:chExt cx="213000" cy="173798"/>
          </a:xfrm>
        </p:grpSpPr>
        <p:sp>
          <p:nvSpPr>
            <p:cNvPr id="46" name="Google Shape;802;g286b00870f9_1_1135">
              <a:extLst>
                <a:ext uri="{FF2B5EF4-FFF2-40B4-BE49-F238E27FC236}">
                  <a16:creationId xmlns:a16="http://schemas.microsoft.com/office/drawing/2014/main" id="{8A8C697E-24C0-D480-F785-986A8DC604B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803;g286b00870f9_1_1135">
              <a:extLst>
                <a:ext uri="{FF2B5EF4-FFF2-40B4-BE49-F238E27FC236}">
                  <a16:creationId xmlns:a16="http://schemas.microsoft.com/office/drawing/2014/main" id="{8B5C1EA1-0A90-50DB-9827-FD1544AF0058}"/>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grpSp>
        <p:nvGrpSpPr>
          <p:cNvPr id="48" name="Google Shape;841;g286b00870f9_1_1135">
            <a:extLst>
              <a:ext uri="{FF2B5EF4-FFF2-40B4-BE49-F238E27FC236}">
                <a16:creationId xmlns:a16="http://schemas.microsoft.com/office/drawing/2014/main" id="{07D57424-965B-94CC-7C66-085A885A781F}"/>
              </a:ext>
            </a:extLst>
          </p:cNvPr>
          <p:cNvGrpSpPr/>
          <p:nvPr/>
        </p:nvGrpSpPr>
        <p:grpSpPr>
          <a:xfrm>
            <a:off x="6614120" y="3090971"/>
            <a:ext cx="944399" cy="505752"/>
            <a:chOff x="6943296" y="513283"/>
            <a:chExt cx="213000" cy="173798"/>
          </a:xfrm>
        </p:grpSpPr>
        <p:sp>
          <p:nvSpPr>
            <p:cNvPr id="49" name="Google Shape;842;g286b00870f9_1_1135">
              <a:extLst>
                <a:ext uri="{FF2B5EF4-FFF2-40B4-BE49-F238E27FC236}">
                  <a16:creationId xmlns:a16="http://schemas.microsoft.com/office/drawing/2014/main" id="{498E1D98-5A17-578B-862B-2DC1039900EF}"/>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843;g286b00870f9_1_1135">
              <a:extLst>
                <a:ext uri="{FF2B5EF4-FFF2-40B4-BE49-F238E27FC236}">
                  <a16:creationId xmlns:a16="http://schemas.microsoft.com/office/drawing/2014/main" id="{B342E3F5-78AA-256B-45E3-CE79E456517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51" name="Google Shape;831;g286b00870f9_1_1135">
            <a:extLst>
              <a:ext uri="{FF2B5EF4-FFF2-40B4-BE49-F238E27FC236}">
                <a16:creationId xmlns:a16="http://schemas.microsoft.com/office/drawing/2014/main" id="{0CD3018B-4C1A-BE63-233B-1A9C12720462}"/>
              </a:ext>
            </a:extLst>
          </p:cNvPr>
          <p:cNvCxnSpPr>
            <a:cxnSpLocks/>
          </p:cNvCxnSpPr>
          <p:nvPr/>
        </p:nvCxnSpPr>
        <p:spPr>
          <a:xfrm>
            <a:off x="5891275" y="3413095"/>
            <a:ext cx="727265" cy="6676"/>
          </a:xfrm>
          <a:prstGeom prst="straightConnector1">
            <a:avLst/>
          </a:prstGeom>
          <a:noFill/>
          <a:ln w="9525" cap="flat" cmpd="sng">
            <a:solidFill>
              <a:schemeClr val="dk2"/>
            </a:solidFill>
            <a:prstDash val="solid"/>
            <a:round/>
            <a:headEnd type="triangle" w="med" len="med"/>
            <a:tailEnd type="none" w="med" len="med"/>
          </a:ln>
        </p:spPr>
      </p:cxnSp>
      <p:sp>
        <p:nvSpPr>
          <p:cNvPr id="68" name="Rectangle 67">
            <a:extLst>
              <a:ext uri="{FF2B5EF4-FFF2-40B4-BE49-F238E27FC236}">
                <a16:creationId xmlns:a16="http://schemas.microsoft.com/office/drawing/2014/main" id="{90CFF972-B497-E131-4CC3-0781CEB282FA}"/>
              </a:ext>
            </a:extLst>
          </p:cNvPr>
          <p:cNvSpPr/>
          <p:nvPr/>
        </p:nvSpPr>
        <p:spPr>
          <a:xfrm>
            <a:off x="5980069" y="3262853"/>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oogle Shape;801;g286b00870f9_1_1135">
            <a:extLst>
              <a:ext uri="{FF2B5EF4-FFF2-40B4-BE49-F238E27FC236}">
                <a16:creationId xmlns:a16="http://schemas.microsoft.com/office/drawing/2014/main" id="{69F02EEB-EB02-67B4-1309-4475EAC3F0B4}"/>
              </a:ext>
            </a:extLst>
          </p:cNvPr>
          <p:cNvGrpSpPr/>
          <p:nvPr/>
        </p:nvGrpSpPr>
        <p:grpSpPr>
          <a:xfrm>
            <a:off x="5160837" y="3379335"/>
            <a:ext cx="944399" cy="505752"/>
            <a:chOff x="6943296" y="513283"/>
            <a:chExt cx="213000" cy="173798"/>
          </a:xfrm>
        </p:grpSpPr>
        <p:sp>
          <p:nvSpPr>
            <p:cNvPr id="70" name="Google Shape;802;g286b00870f9_1_1135">
              <a:extLst>
                <a:ext uri="{FF2B5EF4-FFF2-40B4-BE49-F238E27FC236}">
                  <a16:creationId xmlns:a16="http://schemas.microsoft.com/office/drawing/2014/main" id="{3BE3DD24-1215-FF76-4C89-EE5AAAF89445}"/>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803;g286b00870f9_1_1135">
              <a:extLst>
                <a:ext uri="{FF2B5EF4-FFF2-40B4-BE49-F238E27FC236}">
                  <a16:creationId xmlns:a16="http://schemas.microsoft.com/office/drawing/2014/main" id="{8FE8312E-1BC2-115A-6C92-F94E9FE571C3}"/>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grpSp>
        <p:nvGrpSpPr>
          <p:cNvPr id="72" name="Google Shape;841;g286b00870f9_1_1135">
            <a:extLst>
              <a:ext uri="{FF2B5EF4-FFF2-40B4-BE49-F238E27FC236}">
                <a16:creationId xmlns:a16="http://schemas.microsoft.com/office/drawing/2014/main" id="{B60A9B40-C8AD-C77C-8CF3-49E591395268}"/>
              </a:ext>
            </a:extLst>
          </p:cNvPr>
          <p:cNvGrpSpPr/>
          <p:nvPr/>
        </p:nvGrpSpPr>
        <p:grpSpPr>
          <a:xfrm>
            <a:off x="6838086" y="3361274"/>
            <a:ext cx="944399" cy="505752"/>
            <a:chOff x="6943296" y="513283"/>
            <a:chExt cx="213000" cy="173798"/>
          </a:xfrm>
        </p:grpSpPr>
        <p:sp>
          <p:nvSpPr>
            <p:cNvPr id="73" name="Google Shape;842;g286b00870f9_1_1135">
              <a:extLst>
                <a:ext uri="{FF2B5EF4-FFF2-40B4-BE49-F238E27FC236}">
                  <a16:creationId xmlns:a16="http://schemas.microsoft.com/office/drawing/2014/main" id="{DC24D04C-8BCC-6C8C-AC9D-607E486471D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843;g286b00870f9_1_1135">
              <a:extLst>
                <a:ext uri="{FF2B5EF4-FFF2-40B4-BE49-F238E27FC236}">
                  <a16:creationId xmlns:a16="http://schemas.microsoft.com/office/drawing/2014/main" id="{618E305C-BA9A-40B1-C4BE-8A47BEADECFD}"/>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75" name="Google Shape;831;g286b00870f9_1_1135">
            <a:extLst>
              <a:ext uri="{FF2B5EF4-FFF2-40B4-BE49-F238E27FC236}">
                <a16:creationId xmlns:a16="http://schemas.microsoft.com/office/drawing/2014/main" id="{BAF6F2A6-A7A6-A3FC-3BA1-3F5B8F9F06D2}"/>
              </a:ext>
            </a:extLst>
          </p:cNvPr>
          <p:cNvCxnSpPr>
            <a:cxnSpLocks/>
          </p:cNvCxnSpPr>
          <p:nvPr/>
        </p:nvCxnSpPr>
        <p:spPr>
          <a:xfrm>
            <a:off x="6115240" y="3683398"/>
            <a:ext cx="727265" cy="6676"/>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1884653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2"/>
          <a:stretch>
            <a:fillRect/>
          </a:stretch>
        </p:blipFill>
        <p:spPr>
          <a:xfrm>
            <a:off x="8066164" y="11089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445605" y="88729"/>
            <a:ext cx="8184550" cy="971064"/>
          </a:xfrm>
          <a:prstGeom prst="rect">
            <a:avLst/>
          </a:prstGeom>
          <a:noFill/>
          <a:ln>
            <a:noFill/>
          </a:ln>
        </p:spPr>
        <p:txBody>
          <a:bodyPr spcFirstLastPara="1" wrap="square" lIns="68550" tIns="34275" rIns="68550" bIns="34275" anchor="t" anchorCtr="0">
            <a:noAutofit/>
          </a:bodyPr>
          <a:lstStyle/>
          <a:p>
            <a:r>
              <a:rPr lang="en-GB" sz="2400" b="1"/>
              <a:t>Alice wilt de </a:t>
            </a:r>
            <a:r>
              <a:rPr lang="en-GB" sz="2400" b="1" err="1"/>
              <a:t>inhoud</a:t>
            </a:r>
            <a:r>
              <a:rPr lang="en-GB" sz="2400" b="1"/>
              <a:t> van </a:t>
            </a:r>
            <a:r>
              <a:rPr lang="en-GB" sz="2400" b="1" err="1"/>
              <a:t>haar</a:t>
            </a:r>
            <a:r>
              <a:rPr lang="en-GB" sz="2400" b="1"/>
              <a:t> </a:t>
            </a:r>
            <a:r>
              <a:rPr lang="en-GB" sz="2400" b="1" err="1"/>
              <a:t>studieprogramma's</a:t>
            </a:r>
            <a:r>
              <a:rPr lang="en-GB" sz="2400" b="1"/>
              <a:t> </a:t>
            </a:r>
            <a:r>
              <a:rPr lang="en-GB" sz="2400" b="1" err="1"/>
              <a:t>controleren</a:t>
            </a:r>
            <a:endParaRPr lang="en-GB" sz="2400" b="1"/>
          </a:p>
        </p:txBody>
      </p:sp>
      <p:sp>
        <p:nvSpPr>
          <p:cNvPr id="7" name="Rectangle 6">
            <a:extLst>
              <a:ext uri="{FF2B5EF4-FFF2-40B4-BE49-F238E27FC236}">
                <a16:creationId xmlns:a16="http://schemas.microsoft.com/office/drawing/2014/main" id="{8B39C274-0205-70A3-15FF-6BEA29F96B3A}"/>
              </a:ext>
            </a:extLst>
          </p:cNvPr>
          <p:cNvSpPr/>
          <p:nvPr/>
        </p:nvSpPr>
        <p:spPr>
          <a:xfrm>
            <a:off x="3820948" y="2563674"/>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1323500" y="1254712"/>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1331021" y="2680156"/>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3001716" y="2680156"/>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2275544" y="3075968"/>
            <a:ext cx="726300"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2187284" y="1930135"/>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1810740" y="1874877"/>
            <a:ext cx="7520" cy="802330"/>
          </a:xfrm>
          <a:prstGeom prst="straightConnector1">
            <a:avLst/>
          </a:prstGeom>
          <a:noFill/>
          <a:ln w="9525" cap="flat" cmpd="sng">
            <a:solidFill>
              <a:schemeClr val="dk2"/>
            </a:solidFill>
            <a:prstDash val="solid"/>
            <a:round/>
            <a:headEnd type="triangle" w="med" len="med"/>
            <a:tailEnd type="none" w="med" len="med"/>
          </a:ln>
        </p:spPr>
      </p:cxnSp>
      <p:grpSp>
        <p:nvGrpSpPr>
          <p:cNvPr id="8" name="Google Shape;801;g286b00870f9_1_1135">
            <a:extLst>
              <a:ext uri="{FF2B5EF4-FFF2-40B4-BE49-F238E27FC236}">
                <a16:creationId xmlns:a16="http://schemas.microsoft.com/office/drawing/2014/main" id="{69C5807E-2465-BD92-A224-5E8C46E86779}"/>
              </a:ext>
            </a:extLst>
          </p:cNvPr>
          <p:cNvGrpSpPr/>
          <p:nvPr/>
        </p:nvGrpSpPr>
        <p:grpSpPr>
          <a:xfrm>
            <a:off x="6519478" y="2767187"/>
            <a:ext cx="951919" cy="716305"/>
            <a:chOff x="6943296" y="440928"/>
            <a:chExt cx="214696" cy="246153"/>
          </a:xfrm>
        </p:grpSpPr>
        <p:sp>
          <p:nvSpPr>
            <p:cNvPr id="4" name="Google Shape;802;g286b00870f9_1_1135">
              <a:extLst>
                <a:ext uri="{FF2B5EF4-FFF2-40B4-BE49-F238E27FC236}">
                  <a16:creationId xmlns:a16="http://schemas.microsoft.com/office/drawing/2014/main" id="{7F7CB1A4-3D7C-54D0-FF23-A79E6FA9D1C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803;g286b00870f9_1_1135">
              <a:extLst>
                <a:ext uri="{FF2B5EF4-FFF2-40B4-BE49-F238E27FC236}">
                  <a16:creationId xmlns:a16="http://schemas.microsoft.com/office/drawing/2014/main" id="{9B184435-41C3-888C-9922-CFB5B090FB3F}"/>
                </a:ext>
              </a:extLst>
            </p:cNvPr>
            <p:cNvSpPr/>
            <p:nvPr/>
          </p:nvSpPr>
          <p:spPr>
            <a:xfrm>
              <a:off x="6944992" y="440928"/>
              <a:ext cx="213000" cy="11818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r>
                <a:rPr lang="en-US" sz="800" b="1">
                  <a:solidFill>
                    <a:srgbClr val="FFFFFF"/>
                  </a:solidFill>
                </a:rPr>
                <a:t>Leerprestatie</a:t>
              </a:r>
              <a:endParaRPr lang="en-US" err="1"/>
            </a:p>
            <a:p>
              <a:pPr marL="0" marR="0" lvl="0" indent="0" algn="ctr">
                <a:lnSpc>
                  <a:spcPct val="100000"/>
                </a:lnSpc>
                <a:spcBef>
                  <a:spcPts val="0"/>
                </a:spcBef>
                <a:spcAft>
                  <a:spcPts val="0"/>
                </a:spcAft>
                <a:buNone/>
              </a:pPr>
              <a:r>
                <a:rPr lang="en-US" sz="800" b="1">
                  <a:solidFill>
                    <a:srgbClr val="FFFFFF"/>
                  </a:solidFill>
                </a:rPr>
                <a:t>Specificatie</a:t>
              </a:r>
              <a:endParaRPr lang="en-US"/>
            </a:p>
          </p:txBody>
        </p:sp>
      </p:grpSp>
      <p:grpSp>
        <p:nvGrpSpPr>
          <p:cNvPr id="22" name="Google Shape;841;g286b00870f9_1_1135">
            <a:extLst>
              <a:ext uri="{FF2B5EF4-FFF2-40B4-BE49-F238E27FC236}">
                <a16:creationId xmlns:a16="http://schemas.microsoft.com/office/drawing/2014/main" id="{88ED1F8F-81BF-FBAC-F577-162D466B979A}"/>
              </a:ext>
            </a:extLst>
          </p:cNvPr>
          <p:cNvGrpSpPr/>
          <p:nvPr/>
        </p:nvGrpSpPr>
        <p:grpSpPr>
          <a:xfrm>
            <a:off x="6526444" y="1693073"/>
            <a:ext cx="966958" cy="671186"/>
            <a:chOff x="6943296" y="456433"/>
            <a:chExt cx="218088" cy="230648"/>
          </a:xfrm>
        </p:grpSpPr>
        <p:sp>
          <p:nvSpPr>
            <p:cNvPr id="16" name="Google Shape;842;g286b00870f9_1_1135">
              <a:extLst>
                <a:ext uri="{FF2B5EF4-FFF2-40B4-BE49-F238E27FC236}">
                  <a16:creationId xmlns:a16="http://schemas.microsoft.com/office/drawing/2014/main" id="{20110C41-6ED7-9567-FB35-BA3416720B87}"/>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843;g286b00870f9_1_1135">
              <a:extLst>
                <a:ext uri="{FF2B5EF4-FFF2-40B4-BE49-F238E27FC236}">
                  <a16:creationId xmlns:a16="http://schemas.microsoft.com/office/drawing/2014/main" id="{C3E86491-B53B-E5E0-8416-757B9ECBBB3D}"/>
                </a:ext>
              </a:extLst>
            </p:cNvPr>
            <p:cNvSpPr/>
            <p:nvPr/>
          </p:nvSpPr>
          <p:spPr>
            <a:xfrm>
              <a:off x="6944992" y="456433"/>
              <a:ext cx="216392" cy="10785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r>
                <a:rPr lang="en-US" sz="800" b="1">
                  <a:solidFill>
                    <a:srgbClr val="FFFFFF"/>
                  </a:solidFill>
                </a:rPr>
                <a:t>Leeractiviteit</a:t>
              </a:r>
              <a:endParaRPr lang="en-US" err="1"/>
            </a:p>
            <a:p>
              <a:pPr marL="0" marR="0" lvl="0" indent="0" algn="ctr">
                <a:lnSpc>
                  <a:spcPct val="100000"/>
                </a:lnSpc>
                <a:spcBef>
                  <a:spcPts val="0"/>
                </a:spcBef>
                <a:spcAft>
                  <a:spcPts val="0"/>
                </a:spcAft>
                <a:buNone/>
              </a:pPr>
              <a:r>
                <a:rPr lang="en-US" sz="800" b="1">
                  <a:solidFill>
                    <a:srgbClr val="FFFFFF"/>
                  </a:solidFill>
                </a:rPr>
                <a:t>Specificatie</a:t>
              </a:r>
              <a:endParaRPr lang="en-US"/>
            </a:p>
          </p:txBody>
        </p:sp>
      </p:grpSp>
      <p:cxnSp>
        <p:nvCxnSpPr>
          <p:cNvPr id="27" name="Google Shape;806;g286b00870f9_1_1135">
            <a:extLst>
              <a:ext uri="{FF2B5EF4-FFF2-40B4-BE49-F238E27FC236}">
                <a16:creationId xmlns:a16="http://schemas.microsoft.com/office/drawing/2014/main" id="{5642087F-2BB8-1294-B1CD-27470C58E19F}"/>
              </a:ext>
            </a:extLst>
          </p:cNvPr>
          <p:cNvCxnSpPr>
            <a:cxnSpLocks/>
          </p:cNvCxnSpPr>
          <p:nvPr/>
        </p:nvCxnSpPr>
        <p:spPr>
          <a:xfrm flipH="1" flipV="1">
            <a:off x="6971856" y="2354384"/>
            <a:ext cx="8485" cy="430479"/>
          </a:xfrm>
          <a:prstGeom prst="straightConnector1">
            <a:avLst/>
          </a:prstGeom>
          <a:noFill/>
          <a:ln w="9525" cap="flat" cmpd="sng">
            <a:solidFill>
              <a:schemeClr val="dk2"/>
            </a:solidFill>
            <a:prstDash val="solid"/>
            <a:round/>
            <a:headEnd type="none" w="med" len="med"/>
            <a:tailEnd type="none" w="med" len="med"/>
          </a:ln>
        </p:spPr>
      </p:cxnSp>
      <p:grpSp>
        <p:nvGrpSpPr>
          <p:cNvPr id="34" name="Google Shape;841;g286b00870f9_1_1135">
            <a:extLst>
              <a:ext uri="{FF2B5EF4-FFF2-40B4-BE49-F238E27FC236}">
                <a16:creationId xmlns:a16="http://schemas.microsoft.com/office/drawing/2014/main" id="{E3C3BC75-FF7C-647E-6C93-6B4629D0289F}"/>
              </a:ext>
            </a:extLst>
          </p:cNvPr>
          <p:cNvGrpSpPr/>
          <p:nvPr/>
        </p:nvGrpSpPr>
        <p:grpSpPr>
          <a:xfrm>
            <a:off x="6520819" y="3829122"/>
            <a:ext cx="944403" cy="633588"/>
            <a:chOff x="6943296" y="469353"/>
            <a:chExt cx="213001" cy="217728"/>
          </a:xfrm>
        </p:grpSpPr>
        <p:sp>
          <p:nvSpPr>
            <p:cNvPr id="30" name="Google Shape;842;g286b00870f9_1_1135">
              <a:extLst>
                <a:ext uri="{FF2B5EF4-FFF2-40B4-BE49-F238E27FC236}">
                  <a16:creationId xmlns:a16="http://schemas.microsoft.com/office/drawing/2014/main" id="{2878D4B2-6F6E-99F6-E99A-5345A166233E}"/>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843;g286b00870f9_1_1135">
              <a:extLst>
                <a:ext uri="{FF2B5EF4-FFF2-40B4-BE49-F238E27FC236}">
                  <a16:creationId xmlns:a16="http://schemas.microsoft.com/office/drawing/2014/main" id="{234352E5-015B-EF46-753A-A3160317FE91}"/>
                </a:ext>
              </a:extLst>
            </p:cNvPr>
            <p:cNvSpPr/>
            <p:nvPr/>
          </p:nvSpPr>
          <p:spPr>
            <a:xfrm>
              <a:off x="6944993" y="469353"/>
              <a:ext cx="211304" cy="9493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Kwalificatie</a:t>
              </a:r>
            </a:p>
          </p:txBody>
        </p:sp>
      </p:grpSp>
      <p:cxnSp>
        <p:nvCxnSpPr>
          <p:cNvPr id="36" name="Google Shape;831;g286b00870f9_1_1135">
            <a:extLst>
              <a:ext uri="{FF2B5EF4-FFF2-40B4-BE49-F238E27FC236}">
                <a16:creationId xmlns:a16="http://schemas.microsoft.com/office/drawing/2014/main" id="{DAAF3A04-7C7B-C88E-0F10-711EB8E03F20}"/>
              </a:ext>
            </a:extLst>
          </p:cNvPr>
          <p:cNvCxnSpPr>
            <a:cxnSpLocks/>
          </p:cNvCxnSpPr>
          <p:nvPr/>
        </p:nvCxnSpPr>
        <p:spPr>
          <a:xfrm flipH="1">
            <a:off x="6980598" y="3483290"/>
            <a:ext cx="4266" cy="350222"/>
          </a:xfrm>
          <a:prstGeom prst="straightConnector1">
            <a:avLst/>
          </a:prstGeom>
          <a:noFill/>
          <a:ln w="9525" cap="flat" cmpd="sng">
            <a:solidFill>
              <a:schemeClr val="dk2"/>
            </a:solidFill>
            <a:prstDash val="solid"/>
            <a:round/>
            <a:headEnd type="triangle" w="med" len="med"/>
            <a:tailEnd type="none" w="med" len="med"/>
          </a:ln>
        </p:spPr>
      </p:cxnSp>
      <p:sp>
        <p:nvSpPr>
          <p:cNvPr id="38" name="Rectangle 37">
            <a:extLst>
              <a:ext uri="{FF2B5EF4-FFF2-40B4-BE49-F238E27FC236}">
                <a16:creationId xmlns:a16="http://schemas.microsoft.com/office/drawing/2014/main" id="{09A93165-4954-87CC-B3CB-AE866DCFF391}"/>
              </a:ext>
            </a:extLst>
          </p:cNvPr>
          <p:cNvSpPr/>
          <p:nvPr/>
        </p:nvSpPr>
        <p:spPr>
          <a:xfrm>
            <a:off x="6023438" y="1463020"/>
            <a:ext cx="1980489" cy="322589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oogle Shape;841;g286b00870f9_1_1135">
            <a:extLst>
              <a:ext uri="{FF2B5EF4-FFF2-40B4-BE49-F238E27FC236}">
                <a16:creationId xmlns:a16="http://schemas.microsoft.com/office/drawing/2014/main" id="{8D9A3A07-0722-D4DF-CA75-083D20636D33}"/>
              </a:ext>
            </a:extLst>
          </p:cNvPr>
          <p:cNvGrpSpPr/>
          <p:nvPr/>
        </p:nvGrpSpPr>
        <p:grpSpPr>
          <a:xfrm>
            <a:off x="4664120" y="2676939"/>
            <a:ext cx="944399" cy="505752"/>
            <a:chOff x="6943296" y="513283"/>
            <a:chExt cx="213000" cy="173798"/>
          </a:xfrm>
        </p:grpSpPr>
        <p:sp>
          <p:nvSpPr>
            <p:cNvPr id="40" name="Google Shape;842;g286b00870f9_1_1135">
              <a:extLst>
                <a:ext uri="{FF2B5EF4-FFF2-40B4-BE49-F238E27FC236}">
                  <a16:creationId xmlns:a16="http://schemas.microsoft.com/office/drawing/2014/main" id="{DD4819BE-0782-5987-EC15-3A619765C81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843;g286b00870f9_1_1135">
              <a:extLst>
                <a:ext uri="{FF2B5EF4-FFF2-40B4-BE49-F238E27FC236}">
                  <a16:creationId xmlns:a16="http://schemas.microsoft.com/office/drawing/2014/main" id="{899B965B-8081-84B8-95C5-5FE758EC5EE4}"/>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44" name="Google Shape;831;g286b00870f9_1_1135">
            <a:extLst>
              <a:ext uri="{FF2B5EF4-FFF2-40B4-BE49-F238E27FC236}">
                <a16:creationId xmlns:a16="http://schemas.microsoft.com/office/drawing/2014/main" id="{0CB1A013-76B8-2443-E17C-1181748C9CB6}"/>
              </a:ext>
            </a:extLst>
          </p:cNvPr>
          <p:cNvCxnSpPr>
            <a:cxnSpLocks/>
          </p:cNvCxnSpPr>
          <p:nvPr/>
        </p:nvCxnSpPr>
        <p:spPr>
          <a:xfrm>
            <a:off x="3941274" y="2999063"/>
            <a:ext cx="727265" cy="6676"/>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387619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3"/>
          <a:stretch>
            <a:fillRect/>
          </a:stretch>
        </p:blipFill>
        <p:spPr>
          <a:xfrm>
            <a:off x="8296248" y="28902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312008" y="81307"/>
            <a:ext cx="8184550" cy="971064"/>
          </a:xfrm>
          <a:prstGeom prst="rect">
            <a:avLst/>
          </a:prstGeom>
          <a:noFill/>
          <a:ln>
            <a:noFill/>
          </a:ln>
        </p:spPr>
        <p:txBody>
          <a:bodyPr spcFirstLastPara="1" wrap="square" lIns="68550" tIns="34275" rIns="68550" bIns="34275" anchor="t" anchorCtr="0">
            <a:noAutofit/>
          </a:bodyPr>
          <a:lstStyle/>
          <a:p>
            <a:r>
              <a:rPr lang="en-GB" sz="2800" b="1" err="1"/>
              <a:t>Verschillende</a:t>
            </a:r>
            <a:r>
              <a:rPr lang="en-GB" sz="2800" b="1"/>
              <a:t> </a:t>
            </a:r>
            <a:r>
              <a:rPr lang="en-GB" sz="2800" b="1" err="1"/>
              <a:t>buitenschoolse</a:t>
            </a:r>
            <a:r>
              <a:rPr lang="en-GB" sz="2800" b="1"/>
              <a:t> </a:t>
            </a:r>
            <a:r>
              <a:rPr lang="en-GB" sz="2800" b="1" err="1"/>
              <a:t>programma's</a:t>
            </a:r>
            <a:r>
              <a:rPr lang="en-GB" sz="2800" b="1"/>
              <a:t> </a:t>
            </a:r>
            <a:r>
              <a:rPr lang="en-GB" sz="2800" b="1" err="1"/>
              <a:t>gegeven</a:t>
            </a:r>
            <a:r>
              <a:rPr lang="en-GB" sz="2800" b="1"/>
              <a:t> door </a:t>
            </a:r>
            <a:r>
              <a:rPr lang="en-GB" sz="2800" b="1" err="1"/>
              <a:t>verschillende</a:t>
            </a:r>
            <a:r>
              <a:rPr lang="en-GB" sz="2800" b="1"/>
              <a:t> </a:t>
            </a:r>
            <a:r>
              <a:rPr lang="en-GB" sz="2800" b="1" err="1"/>
              <a:t>instituties</a:t>
            </a:r>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4071686" y="3165033"/>
            <a:ext cx="726300" cy="0"/>
          </a:xfrm>
          <a:prstGeom prst="straightConnector1">
            <a:avLst/>
          </a:prstGeom>
          <a:noFill/>
          <a:ln w="9525" cap="flat" cmpd="sng">
            <a:solidFill>
              <a:schemeClr val="dk2"/>
            </a:solidFill>
            <a:prstDash val="solid"/>
            <a:round/>
            <a:headEnd type="none" w="med" len="med"/>
            <a:tailEnd type="none" w="med" len="med"/>
          </a:ln>
        </p:spPr>
      </p:cxnSp>
      <p:sp>
        <p:nvSpPr>
          <p:cNvPr id="27" name="TextBox 26">
            <a:extLst>
              <a:ext uri="{FF2B5EF4-FFF2-40B4-BE49-F238E27FC236}">
                <a16:creationId xmlns:a16="http://schemas.microsoft.com/office/drawing/2014/main" id="{48A8CF41-003D-B630-A4CC-69B30DA8BAD1}"/>
              </a:ext>
            </a:extLst>
          </p:cNvPr>
          <p:cNvSpPr txBox="1"/>
          <p:nvPr/>
        </p:nvSpPr>
        <p:spPr>
          <a:xfrm>
            <a:off x="3983426" y="2297429"/>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Burger</a:t>
            </a:r>
            <a:endParaRPr lang="en-US" sz="800"/>
          </a:p>
        </p:txBody>
      </p:sp>
      <p:sp>
        <p:nvSpPr>
          <p:cNvPr id="29" name="TextBox 28">
            <a:extLst>
              <a:ext uri="{FF2B5EF4-FFF2-40B4-BE49-F238E27FC236}">
                <a16:creationId xmlns:a16="http://schemas.microsoft.com/office/drawing/2014/main" id="{10E0FEF8-B88B-BD79-D0ED-5EDE136B6126}"/>
              </a:ext>
            </a:extLst>
          </p:cNvPr>
          <p:cNvSpPr txBox="1"/>
          <p:nvPr/>
        </p:nvSpPr>
        <p:spPr>
          <a:xfrm>
            <a:off x="3983426" y="2019200"/>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sp>
        <p:nvSpPr>
          <p:cNvPr id="4" name="Rectangle 3">
            <a:extLst>
              <a:ext uri="{FF2B5EF4-FFF2-40B4-BE49-F238E27FC236}">
                <a16:creationId xmlns:a16="http://schemas.microsoft.com/office/drawing/2014/main" id="{2DCF1D4A-535C-85FD-6105-7CD45FB6B05C}"/>
              </a:ext>
            </a:extLst>
          </p:cNvPr>
          <p:cNvSpPr/>
          <p:nvPr/>
        </p:nvSpPr>
        <p:spPr>
          <a:xfrm>
            <a:off x="5682937" y="378008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oogle Shape;818;g286b00870f9_1_1135">
            <a:extLst>
              <a:ext uri="{FF2B5EF4-FFF2-40B4-BE49-F238E27FC236}">
                <a16:creationId xmlns:a16="http://schemas.microsoft.com/office/drawing/2014/main" id="{311E756C-FDD5-0285-709B-710D828BAB49}"/>
              </a:ext>
            </a:extLst>
          </p:cNvPr>
          <p:cNvGrpSpPr/>
          <p:nvPr/>
        </p:nvGrpSpPr>
        <p:grpSpPr>
          <a:xfrm>
            <a:off x="4809371" y="3891714"/>
            <a:ext cx="944399" cy="505752"/>
            <a:chOff x="6943296" y="513283"/>
            <a:chExt cx="213000" cy="173798"/>
          </a:xfrm>
        </p:grpSpPr>
        <p:sp>
          <p:nvSpPr>
            <p:cNvPr id="8" name="Google Shape;819;g286b00870f9_1_1135">
              <a:extLst>
                <a:ext uri="{FF2B5EF4-FFF2-40B4-BE49-F238E27FC236}">
                  <a16:creationId xmlns:a16="http://schemas.microsoft.com/office/drawing/2014/main" id="{98D57709-836B-EA7E-6ECF-3451E650AF0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20;g286b00870f9_1_1135">
              <a:extLst>
                <a:ext uri="{FF2B5EF4-FFF2-40B4-BE49-F238E27FC236}">
                  <a16:creationId xmlns:a16="http://schemas.microsoft.com/office/drawing/2014/main" id="{A8DFC51D-2AED-20F1-4146-DA0212DE2840}"/>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Organisatie</a:t>
              </a:r>
              <a:endParaRPr lang="en-US" err="1"/>
            </a:p>
          </p:txBody>
        </p:sp>
      </p:grpSp>
      <p:sp>
        <p:nvSpPr>
          <p:cNvPr id="22" name="TextBox 21">
            <a:extLst>
              <a:ext uri="{FF2B5EF4-FFF2-40B4-BE49-F238E27FC236}">
                <a16:creationId xmlns:a16="http://schemas.microsoft.com/office/drawing/2014/main" id="{6CD49964-5647-8C1A-5165-6E9EE964DD05}"/>
              </a:ext>
            </a:extLst>
          </p:cNvPr>
          <p:cNvSpPr txBox="1"/>
          <p:nvPr/>
        </p:nvSpPr>
        <p:spPr>
          <a:xfrm>
            <a:off x="3756004" y="4289548"/>
            <a:ext cx="1101640" cy="33855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Uitreikende</a:t>
            </a:r>
            <a:r>
              <a:rPr lang="en-US" sz="800">
                <a:solidFill>
                  <a:srgbClr val="373636"/>
                </a:solidFill>
              </a:rPr>
              <a:t> </a:t>
            </a:r>
            <a:r>
              <a:rPr lang="en-US" sz="800" err="1">
                <a:solidFill>
                  <a:srgbClr val="373636"/>
                </a:solidFill>
              </a:rPr>
              <a:t>instelling</a:t>
            </a:r>
          </a:p>
        </p:txBody>
      </p:sp>
      <p:sp>
        <p:nvSpPr>
          <p:cNvPr id="28" name="TextBox 27">
            <a:extLst>
              <a:ext uri="{FF2B5EF4-FFF2-40B4-BE49-F238E27FC236}">
                <a16:creationId xmlns:a16="http://schemas.microsoft.com/office/drawing/2014/main" id="{82E25C9F-51DE-102B-2380-0A3B120DC7FD}"/>
              </a:ext>
            </a:extLst>
          </p:cNvPr>
          <p:cNvSpPr txBox="1"/>
          <p:nvPr/>
        </p:nvSpPr>
        <p:spPr>
          <a:xfrm>
            <a:off x="3771044" y="4018837"/>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Onderwijsinstelling</a:t>
            </a:r>
          </a:p>
        </p:txBody>
      </p:sp>
      <p:cxnSp>
        <p:nvCxnSpPr>
          <p:cNvPr id="36" name="Google Shape;806;g286b00870f9_1_1135">
            <a:extLst>
              <a:ext uri="{FF2B5EF4-FFF2-40B4-BE49-F238E27FC236}">
                <a16:creationId xmlns:a16="http://schemas.microsoft.com/office/drawing/2014/main" id="{B37A76C4-2500-B17A-4EFD-B5BEF40B507E}"/>
              </a:ext>
            </a:extLst>
          </p:cNvPr>
          <p:cNvCxnSpPr>
            <a:cxnSpLocks/>
          </p:cNvCxnSpPr>
          <p:nvPr/>
        </p:nvCxnSpPr>
        <p:spPr>
          <a:xfrm flipV="1">
            <a:off x="5284192" y="3288601"/>
            <a:ext cx="340" cy="586945"/>
          </a:xfrm>
          <a:prstGeom prst="straightConnector1">
            <a:avLst/>
          </a:prstGeom>
          <a:noFill/>
          <a:ln w="9525" cap="flat" cmpd="sng">
            <a:solidFill>
              <a:schemeClr val="dk2"/>
            </a:solidFill>
            <a:prstDash val="solid"/>
            <a:round/>
            <a:headEnd type="none" w="med" len="med"/>
            <a:tailEnd type="none" w="med" len="med"/>
          </a:ln>
        </p:spPr>
      </p:cxnSp>
      <p:sp>
        <p:nvSpPr>
          <p:cNvPr id="38" name="Rectangle 37">
            <a:extLst>
              <a:ext uri="{FF2B5EF4-FFF2-40B4-BE49-F238E27FC236}">
                <a16:creationId xmlns:a16="http://schemas.microsoft.com/office/drawing/2014/main" id="{354E5DB1-DF28-96F0-105E-A111BC7BE381}"/>
              </a:ext>
            </a:extLst>
          </p:cNvPr>
          <p:cNvSpPr/>
          <p:nvPr/>
        </p:nvSpPr>
        <p:spPr>
          <a:xfrm>
            <a:off x="4715929" y="2516825"/>
            <a:ext cx="2826606" cy="22164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oogle Shape;841;g286b00870f9_1_1135">
            <a:extLst>
              <a:ext uri="{FF2B5EF4-FFF2-40B4-BE49-F238E27FC236}">
                <a16:creationId xmlns:a16="http://schemas.microsoft.com/office/drawing/2014/main" id="{E5AD8964-66D0-3FDF-3B35-A1E2CCB23512}"/>
              </a:ext>
            </a:extLst>
          </p:cNvPr>
          <p:cNvGrpSpPr/>
          <p:nvPr/>
        </p:nvGrpSpPr>
        <p:grpSpPr>
          <a:xfrm>
            <a:off x="6475107" y="2751160"/>
            <a:ext cx="944399" cy="505752"/>
            <a:chOff x="6943296" y="513283"/>
            <a:chExt cx="213000" cy="173798"/>
          </a:xfrm>
        </p:grpSpPr>
        <p:sp>
          <p:nvSpPr>
            <p:cNvPr id="6" name="Google Shape;842;g286b00870f9_1_1135">
              <a:extLst>
                <a:ext uri="{FF2B5EF4-FFF2-40B4-BE49-F238E27FC236}">
                  <a16:creationId xmlns:a16="http://schemas.microsoft.com/office/drawing/2014/main" id="{D72AE551-B00E-31ED-C96A-ADA61AACCFCD}"/>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843;g286b00870f9_1_1135">
              <a:extLst>
                <a:ext uri="{FF2B5EF4-FFF2-40B4-BE49-F238E27FC236}">
                  <a16:creationId xmlns:a16="http://schemas.microsoft.com/office/drawing/2014/main" id="{A67BED1D-56B9-5F6F-10A1-265CE20D3DE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Leeractiviteit</a:t>
              </a:r>
              <a:endParaRPr lang="en-US" err="1"/>
            </a:p>
          </p:txBody>
        </p:sp>
      </p:grpSp>
      <p:cxnSp>
        <p:nvCxnSpPr>
          <p:cNvPr id="34" name="Google Shape;831;g286b00870f9_1_1135">
            <a:extLst>
              <a:ext uri="{FF2B5EF4-FFF2-40B4-BE49-F238E27FC236}">
                <a16:creationId xmlns:a16="http://schemas.microsoft.com/office/drawing/2014/main" id="{6EE43E92-B433-0656-89E7-5037AE5EB97D}"/>
              </a:ext>
            </a:extLst>
          </p:cNvPr>
          <p:cNvCxnSpPr>
            <a:cxnSpLocks/>
          </p:cNvCxnSpPr>
          <p:nvPr/>
        </p:nvCxnSpPr>
        <p:spPr>
          <a:xfrm>
            <a:off x="5752261" y="3073284"/>
            <a:ext cx="727265" cy="6676"/>
          </a:xfrm>
          <a:prstGeom prst="straightConnector1">
            <a:avLst/>
          </a:prstGeom>
          <a:noFill/>
          <a:ln w="9525" cap="flat" cmpd="sng">
            <a:solidFill>
              <a:schemeClr val="dk2"/>
            </a:solidFill>
            <a:prstDash val="solid"/>
            <a:round/>
            <a:headEnd type="triangle" w="med" len="med"/>
            <a:tailEnd type="none" w="med" len="med"/>
          </a:ln>
        </p:spPr>
      </p:cxnSp>
    </p:spTree>
    <p:extLst>
      <p:ext uri="{BB962C8B-B14F-4D97-AF65-F5344CB8AC3E}">
        <p14:creationId xmlns:p14="http://schemas.microsoft.com/office/powerpoint/2010/main" val="2356639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fa30ed6e57_0_225"/>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nl-BE" sz="3200" b="1" i="0" u="none" strike="noStrike" cap="none">
                <a:solidFill>
                  <a:srgbClr val="000000"/>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graphicFrame>
        <p:nvGraphicFramePr>
          <p:cNvPr id="742" name="Google Shape;742;gfa30ed6e57_0_225"/>
          <p:cNvGraphicFramePr/>
          <p:nvPr>
            <p:extLst>
              <p:ext uri="{D42A27DB-BD31-4B8C-83A1-F6EECF244321}">
                <p14:modId xmlns:p14="http://schemas.microsoft.com/office/powerpoint/2010/main" val="1517477392"/>
              </p:ext>
            </p:extLst>
          </p:nvPr>
        </p:nvGraphicFramePr>
        <p:xfrm>
          <a:off x="778475" y="1208715"/>
          <a:ext cx="7111700" cy="3180635"/>
        </p:xfrm>
        <a:graphic>
          <a:graphicData uri="http://schemas.openxmlformats.org/drawingml/2006/table">
            <a:tbl>
              <a:tblPr>
                <a:tableStyleId>{FBB3C213-EA1E-4FC5-AD4B-A034A268650A}</a:tableStyleId>
              </a:tblPr>
              <a:tblGrid>
                <a:gridCol w="1579325">
                  <a:extLst>
                    <a:ext uri="{9D8B030D-6E8A-4147-A177-3AD203B41FA5}">
                      <a16:colId xmlns:a16="http://schemas.microsoft.com/office/drawing/2014/main" val="20000"/>
                    </a:ext>
                  </a:extLst>
                </a:gridCol>
                <a:gridCol w="5532375">
                  <a:extLst>
                    <a:ext uri="{9D8B030D-6E8A-4147-A177-3AD203B41FA5}">
                      <a16:colId xmlns:a16="http://schemas.microsoft.com/office/drawing/2014/main" val="20001"/>
                    </a:ext>
                  </a:extLst>
                </a:gridCol>
              </a:tblGrid>
              <a:tr h="397775">
                <a:tc>
                  <a:txBody>
                    <a:bodyPr/>
                    <a:lstStyle/>
                    <a:p>
                      <a:pPr marL="0" marR="0" lvl="0" indent="0" algn="l" rtl="0">
                        <a:lnSpc>
                          <a:spcPct val="100000"/>
                        </a:lnSpc>
                        <a:spcBef>
                          <a:spcPts val="0"/>
                        </a:spcBef>
                        <a:spcAft>
                          <a:spcPts val="0"/>
                        </a:spcAft>
                        <a:buClr>
                          <a:srgbClr val="000000"/>
                        </a:buClr>
                        <a:buSzPts val="1400"/>
                        <a:buFont typeface="Arial"/>
                        <a:buNone/>
                      </a:pPr>
                      <a:r>
                        <a:rPr lang="nl-BE"/>
                        <a:t>09u00 - 09u15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sz="1400" u="none" strike="noStrike" cap="none"/>
                        <a:t>Welkom en agenda / Wie is wie?</a:t>
                      </a:r>
                      <a:endParaRPr sz="1400" u="none" strike="noStrike" cap="none"/>
                    </a:p>
                  </a:txBody>
                  <a:tcPr marL="91425" marR="91425" marT="91425" marB="91425"/>
                </a:tc>
                <a:extLst>
                  <a:ext uri="{0D108BD9-81ED-4DB2-BD59-A6C34878D82A}">
                    <a16:rowId xmlns:a16="http://schemas.microsoft.com/office/drawing/2014/main" val="10000"/>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a:t>09u15 - 09u25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Samenvatting vorige werkgroep</a:t>
                      </a:r>
                      <a:endParaRPr sz="1400" u="none" strike="noStrike" cap="none"/>
                    </a:p>
                  </a:txBody>
                  <a:tcPr marL="91425" marR="91425" marT="91425" marB="91425"/>
                </a:tc>
                <a:extLst>
                  <a:ext uri="{0D108BD9-81ED-4DB2-BD59-A6C34878D82A}">
                    <a16:rowId xmlns:a16="http://schemas.microsoft.com/office/drawing/2014/main" val="10001"/>
                  </a:ext>
                </a:extLst>
              </a:tr>
              <a:tr h="377500">
                <a:tc>
                  <a:txBody>
                    <a:bodyPr/>
                    <a:lstStyle/>
                    <a:p>
                      <a:pPr marL="0" marR="0" lvl="0" indent="0" algn="l" rtl="0">
                        <a:lnSpc>
                          <a:spcPct val="100000"/>
                        </a:lnSpc>
                        <a:spcBef>
                          <a:spcPts val="0"/>
                        </a:spcBef>
                        <a:spcAft>
                          <a:spcPts val="0"/>
                        </a:spcAft>
                        <a:buClr>
                          <a:srgbClr val="000000"/>
                        </a:buClr>
                        <a:buSzPts val="1400"/>
                        <a:buFont typeface="Arial"/>
                        <a:buNone/>
                      </a:pPr>
                      <a:r>
                        <a:rPr lang="nl-BE"/>
                        <a:t>09u25 - 09u45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Overzicht van aanpassingen + discussie / vragen</a:t>
                      </a:r>
                      <a:endParaRPr sz="1400" u="none" strike="noStrike" cap="none"/>
                    </a:p>
                  </a:txBody>
                  <a:tcPr marL="91425" marR="91425" marT="91425" marB="91425"/>
                </a:tc>
                <a:extLst>
                  <a:ext uri="{0D108BD9-81ED-4DB2-BD59-A6C34878D82A}">
                    <a16:rowId xmlns:a16="http://schemas.microsoft.com/office/drawing/2014/main" val="10002"/>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a:t>09u45 - 10u30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Overzicht model adhv storylines </a:t>
                      </a:r>
                      <a:endParaRPr sz="1400" u="none" strike="noStrike" cap="none"/>
                    </a:p>
                  </a:txBody>
                  <a:tcPr marL="91425" marR="91425" marT="91425" marB="91425"/>
                </a:tc>
                <a:extLst>
                  <a:ext uri="{0D108BD9-81ED-4DB2-BD59-A6C34878D82A}">
                    <a16:rowId xmlns:a16="http://schemas.microsoft.com/office/drawing/2014/main" val="10003"/>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a:t>10u30 - 10u45</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i="1"/>
                        <a:t>Pauze</a:t>
                      </a:r>
                      <a:endParaRPr sz="1400" i="1" u="none" strike="noStrike" cap="none"/>
                    </a:p>
                  </a:txBody>
                  <a:tcPr marL="91425" marR="91425" marT="91425" marB="91425"/>
                </a:tc>
                <a:extLst>
                  <a:ext uri="{0D108BD9-81ED-4DB2-BD59-A6C34878D82A}">
                    <a16:rowId xmlns:a16="http://schemas.microsoft.com/office/drawing/2014/main" val="10004"/>
                  </a:ext>
                </a:extLst>
              </a:tr>
              <a:tr h="397775">
                <a:tc>
                  <a:txBody>
                    <a:bodyPr/>
                    <a:lstStyle/>
                    <a:p>
                      <a:pPr marL="0" marR="0" lvl="0" indent="0" algn="l" rtl="0">
                        <a:lnSpc>
                          <a:spcPct val="100000"/>
                        </a:lnSpc>
                        <a:spcBef>
                          <a:spcPts val="0"/>
                        </a:spcBef>
                        <a:spcAft>
                          <a:spcPts val="0"/>
                        </a:spcAft>
                        <a:buNone/>
                      </a:pPr>
                      <a:r>
                        <a:rPr lang="nl-BE"/>
                        <a:t>10u45 - 11u15</a:t>
                      </a:r>
                      <a:endParaRPr/>
                    </a:p>
                  </a:txBody>
                  <a:tcPr marL="91425" marR="91425" marT="91425" marB="91425"/>
                </a:tc>
                <a:tc>
                  <a:txBody>
                    <a:bodyPr/>
                    <a:lstStyle/>
                    <a:p>
                      <a:pPr marL="0" marR="0" lvl="0" indent="0" algn="l" rtl="0">
                        <a:lnSpc>
                          <a:spcPct val="100000"/>
                        </a:lnSpc>
                        <a:spcBef>
                          <a:spcPts val="0"/>
                        </a:spcBef>
                        <a:spcAft>
                          <a:spcPts val="0"/>
                        </a:spcAft>
                        <a:buNone/>
                      </a:pPr>
                      <a:r>
                        <a:rPr lang="nl-BE"/>
                        <a:t>Overzicht model adhv storylines</a:t>
                      </a:r>
                      <a:endParaRPr/>
                    </a:p>
                  </a:txBody>
                  <a:tcPr marL="91425" marR="91425" marT="91425" marB="91425"/>
                </a:tc>
                <a:extLst>
                  <a:ext uri="{0D108BD9-81ED-4DB2-BD59-A6C34878D82A}">
                    <a16:rowId xmlns:a16="http://schemas.microsoft.com/office/drawing/2014/main" val="10005"/>
                  </a:ext>
                </a:extLst>
              </a:tr>
              <a:tr h="397775">
                <a:tc>
                  <a:txBody>
                    <a:bodyPr/>
                    <a:lstStyle/>
                    <a:p>
                      <a:pPr marL="0" marR="0" lvl="0" indent="0" algn="l" rtl="0">
                        <a:lnSpc>
                          <a:spcPct val="100000"/>
                        </a:lnSpc>
                        <a:spcBef>
                          <a:spcPts val="0"/>
                        </a:spcBef>
                        <a:spcAft>
                          <a:spcPts val="0"/>
                        </a:spcAft>
                        <a:buNone/>
                      </a:pPr>
                      <a:r>
                        <a:rPr lang="nl-BE"/>
                        <a:t>11u15 - 11u40</a:t>
                      </a:r>
                      <a:endParaRPr/>
                    </a:p>
                  </a:txBody>
                  <a:tcPr marL="91425" marR="91425" marT="91425" marB="91425"/>
                </a:tc>
                <a:tc>
                  <a:txBody>
                    <a:bodyPr/>
                    <a:lstStyle/>
                    <a:p>
                      <a:pPr marL="0" marR="0" lvl="0" indent="0" algn="l" rtl="0">
                        <a:lnSpc>
                          <a:spcPct val="100000"/>
                        </a:lnSpc>
                        <a:spcBef>
                          <a:spcPts val="0"/>
                        </a:spcBef>
                        <a:spcAft>
                          <a:spcPts val="0"/>
                        </a:spcAft>
                        <a:buNone/>
                      </a:pPr>
                      <a:r>
                        <a:rPr lang="nl-BE"/>
                        <a:t>Alternatieve piste</a:t>
                      </a:r>
                      <a:endParaRPr/>
                    </a:p>
                  </a:txBody>
                  <a:tcPr marL="91425" marR="91425" marT="91425" marB="91425"/>
                </a:tc>
                <a:extLst>
                  <a:ext uri="{0D108BD9-81ED-4DB2-BD59-A6C34878D82A}">
                    <a16:rowId xmlns:a16="http://schemas.microsoft.com/office/drawing/2014/main" val="10006"/>
                  </a:ext>
                </a:extLst>
              </a:tr>
              <a:tr h="397775">
                <a:tc>
                  <a:txBody>
                    <a:bodyPr/>
                    <a:lstStyle/>
                    <a:p>
                      <a:pPr marL="0" marR="0" lvl="0" indent="0" algn="l" rtl="0">
                        <a:lnSpc>
                          <a:spcPct val="100000"/>
                        </a:lnSpc>
                        <a:spcBef>
                          <a:spcPts val="0"/>
                        </a:spcBef>
                        <a:spcAft>
                          <a:spcPts val="0"/>
                        </a:spcAft>
                        <a:buClr>
                          <a:srgbClr val="000000"/>
                        </a:buClr>
                        <a:buSzPts val="1400"/>
                        <a:buFont typeface="Arial"/>
                        <a:buNone/>
                      </a:pPr>
                      <a:r>
                        <a:rPr lang="nl-BE"/>
                        <a:t>11u40 - 12u00</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nl-BE"/>
                        <a:t>Q&amp;A en volgende stappen</a:t>
                      </a:r>
                      <a:endParaRPr sz="1400" u="none" strike="noStrike" cap="none"/>
                    </a:p>
                  </a:txBody>
                  <a:tcPr marL="91425" marR="91425" marT="91425" marB="9142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21645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erson holding a tablet&#10;&#10;Description automatically generated">
            <a:extLst>
              <a:ext uri="{FF2B5EF4-FFF2-40B4-BE49-F238E27FC236}">
                <a16:creationId xmlns:a16="http://schemas.microsoft.com/office/drawing/2014/main" id="{E41872A0-232B-E3F5-5976-73B56049FC98}"/>
              </a:ext>
            </a:extLst>
          </p:cNvPr>
          <p:cNvPicPr>
            <a:picLocks noChangeAspect="1"/>
          </p:cNvPicPr>
          <p:nvPr/>
        </p:nvPicPr>
        <p:blipFill>
          <a:blip r:embed="rId3"/>
          <a:stretch>
            <a:fillRect/>
          </a:stretch>
        </p:blipFill>
        <p:spPr>
          <a:xfrm>
            <a:off x="8296248" y="289024"/>
            <a:ext cx="382183" cy="1013841"/>
          </a:xfrm>
          <a:prstGeom prst="rect">
            <a:avLst/>
          </a:prstGeom>
        </p:spPr>
      </p:pic>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327454" y="34969"/>
            <a:ext cx="8184550" cy="971064"/>
          </a:xfrm>
          <a:prstGeom prst="rect">
            <a:avLst/>
          </a:prstGeom>
          <a:noFill/>
          <a:ln>
            <a:noFill/>
          </a:ln>
        </p:spPr>
        <p:txBody>
          <a:bodyPr spcFirstLastPara="1" wrap="square" lIns="68550" tIns="34275" rIns="68550" bIns="34275" anchor="t" anchorCtr="0">
            <a:noAutofit/>
          </a:bodyPr>
          <a:lstStyle/>
          <a:p>
            <a:r>
              <a:rPr lang="en-GB" sz="2800" b="1"/>
              <a:t>Alice </a:t>
            </a:r>
            <a:r>
              <a:rPr lang="en-GB" sz="2800" b="1" err="1"/>
              <a:t>controleert</a:t>
            </a:r>
            <a:r>
              <a:rPr lang="en-GB" sz="2800" b="1"/>
              <a:t> </a:t>
            </a:r>
            <a:r>
              <a:rPr lang="en-GB" sz="2800" b="1" err="1"/>
              <a:t>haar</a:t>
            </a:r>
            <a:r>
              <a:rPr lang="en-GB" sz="2800" b="1"/>
              <a:t> </a:t>
            </a:r>
            <a:r>
              <a:rPr lang="en-GB" sz="2800" b="1" err="1"/>
              <a:t>studentenstatus</a:t>
            </a:r>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5112169" y="810892"/>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5119690" y="2236336"/>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sp>
        <p:nvSpPr>
          <p:cNvPr id="29" name="TextBox 28">
            <a:extLst>
              <a:ext uri="{FF2B5EF4-FFF2-40B4-BE49-F238E27FC236}">
                <a16:creationId xmlns:a16="http://schemas.microsoft.com/office/drawing/2014/main" id="{10E0FEF8-B88B-BD79-D0ED-5EDE136B6126}"/>
              </a:ext>
            </a:extLst>
          </p:cNvPr>
          <p:cNvSpPr txBox="1"/>
          <p:nvPr/>
        </p:nvSpPr>
        <p:spPr>
          <a:xfrm>
            <a:off x="5975953" y="1486315"/>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5599409" y="1431057"/>
            <a:ext cx="7520" cy="802330"/>
          </a:xfrm>
          <a:prstGeom prst="straightConnector1">
            <a:avLst/>
          </a:prstGeom>
          <a:noFill/>
          <a:ln w="9525" cap="flat" cmpd="sng">
            <a:solidFill>
              <a:schemeClr val="dk2"/>
            </a:solidFill>
            <a:prstDash val="solid"/>
            <a:round/>
            <a:headEnd type="triangle" w="med" len="med"/>
            <a:tailEnd type="none" w="med" len="med"/>
          </a:ln>
        </p:spPr>
      </p:cxnSp>
      <p:sp>
        <p:nvSpPr>
          <p:cNvPr id="4" name="Rectangle 3">
            <a:extLst>
              <a:ext uri="{FF2B5EF4-FFF2-40B4-BE49-F238E27FC236}">
                <a16:creationId xmlns:a16="http://schemas.microsoft.com/office/drawing/2014/main" id="{13491A85-A05B-B43E-77DC-C20CF86249B6}"/>
              </a:ext>
            </a:extLst>
          </p:cNvPr>
          <p:cNvSpPr/>
          <p:nvPr/>
        </p:nvSpPr>
        <p:spPr>
          <a:xfrm>
            <a:off x="2867102" y="2165988"/>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E6E62BF-AFE7-C987-BDF6-5F38A1C8059A}"/>
              </a:ext>
            </a:extLst>
          </p:cNvPr>
          <p:cNvSpPr/>
          <p:nvPr/>
        </p:nvSpPr>
        <p:spPr>
          <a:xfrm>
            <a:off x="3837147" y="3023237"/>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807;g286b00870f9_1_1135">
            <a:extLst>
              <a:ext uri="{FF2B5EF4-FFF2-40B4-BE49-F238E27FC236}">
                <a16:creationId xmlns:a16="http://schemas.microsoft.com/office/drawing/2014/main" id="{3614DB22-8B57-20A6-DE7B-F5C45BCF7678}"/>
              </a:ext>
            </a:extLst>
          </p:cNvPr>
          <p:cNvGrpSpPr/>
          <p:nvPr/>
        </p:nvGrpSpPr>
        <p:grpSpPr>
          <a:xfrm>
            <a:off x="2971291" y="2274950"/>
            <a:ext cx="944399" cy="505752"/>
            <a:chOff x="6943296" y="513283"/>
            <a:chExt cx="213000" cy="173798"/>
          </a:xfrm>
        </p:grpSpPr>
        <p:sp>
          <p:nvSpPr>
            <p:cNvPr id="16" name="Google Shape;808;g286b00870f9_1_1135">
              <a:extLst>
                <a:ext uri="{FF2B5EF4-FFF2-40B4-BE49-F238E27FC236}">
                  <a16:creationId xmlns:a16="http://schemas.microsoft.com/office/drawing/2014/main" id="{887BBAB6-A333-DDF0-A34E-F091121F2BF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809;g286b00870f9_1_1135">
              <a:extLst>
                <a:ext uri="{FF2B5EF4-FFF2-40B4-BE49-F238E27FC236}">
                  <a16:creationId xmlns:a16="http://schemas.microsoft.com/office/drawing/2014/main" id="{0D66830F-4919-7E40-E49E-A574F9893271}"/>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Leercredential</a:t>
              </a:r>
            </a:p>
          </p:txBody>
        </p:sp>
      </p:grpSp>
      <p:grpSp>
        <p:nvGrpSpPr>
          <p:cNvPr id="32" name="Google Shape;818;g286b00870f9_1_1135">
            <a:extLst>
              <a:ext uri="{FF2B5EF4-FFF2-40B4-BE49-F238E27FC236}">
                <a16:creationId xmlns:a16="http://schemas.microsoft.com/office/drawing/2014/main" id="{B0744AEF-D1F4-6965-40B1-86B07665E0FA}"/>
              </a:ext>
            </a:extLst>
          </p:cNvPr>
          <p:cNvGrpSpPr/>
          <p:nvPr/>
        </p:nvGrpSpPr>
        <p:grpSpPr>
          <a:xfrm>
            <a:off x="2971304" y="3134862"/>
            <a:ext cx="944399" cy="505752"/>
            <a:chOff x="6943296" y="513283"/>
            <a:chExt cx="213000" cy="173798"/>
          </a:xfrm>
        </p:grpSpPr>
        <p:sp>
          <p:nvSpPr>
            <p:cNvPr id="28" name="Google Shape;819;g286b00870f9_1_1135">
              <a:extLst>
                <a:ext uri="{FF2B5EF4-FFF2-40B4-BE49-F238E27FC236}">
                  <a16:creationId xmlns:a16="http://schemas.microsoft.com/office/drawing/2014/main" id="{6B55FBB2-8813-8665-BED0-58F9E35B23EC}"/>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820;g286b00870f9_1_1135">
              <a:extLst>
                <a:ext uri="{FF2B5EF4-FFF2-40B4-BE49-F238E27FC236}">
                  <a16:creationId xmlns:a16="http://schemas.microsoft.com/office/drawing/2014/main" id="{FADD6E77-964C-5F80-E678-5D36111F561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Organisatie</a:t>
              </a:r>
              <a:endParaRPr lang="en-US" err="1"/>
            </a:p>
          </p:txBody>
        </p:sp>
      </p:grpSp>
      <p:cxnSp>
        <p:nvCxnSpPr>
          <p:cNvPr id="35" name="Google Shape;830;g286b00870f9_1_1135">
            <a:extLst>
              <a:ext uri="{FF2B5EF4-FFF2-40B4-BE49-F238E27FC236}">
                <a16:creationId xmlns:a16="http://schemas.microsoft.com/office/drawing/2014/main" id="{DBFED343-1F1B-FD5C-236E-EC3BFEA375B4}"/>
              </a:ext>
            </a:extLst>
          </p:cNvPr>
          <p:cNvCxnSpPr/>
          <p:nvPr/>
        </p:nvCxnSpPr>
        <p:spPr>
          <a:xfrm>
            <a:off x="3443493" y="2780734"/>
            <a:ext cx="0" cy="354300"/>
          </a:xfrm>
          <a:prstGeom prst="straightConnector1">
            <a:avLst/>
          </a:prstGeom>
          <a:noFill/>
          <a:ln w="9525" cap="flat" cmpd="sng">
            <a:solidFill>
              <a:srgbClr val="595959"/>
            </a:solidFill>
            <a:prstDash val="solid"/>
            <a:round/>
            <a:headEnd type="none" w="sm" len="sm"/>
            <a:tailEnd type="none" w="sm" len="sm"/>
          </a:ln>
        </p:spPr>
      </p:cxnSp>
      <p:sp>
        <p:nvSpPr>
          <p:cNvPr id="37" name="TextBox 36">
            <a:extLst>
              <a:ext uri="{FF2B5EF4-FFF2-40B4-BE49-F238E27FC236}">
                <a16:creationId xmlns:a16="http://schemas.microsoft.com/office/drawing/2014/main" id="{7EDC05AF-412E-D9D2-9078-D55ADA31EB11}"/>
              </a:ext>
            </a:extLst>
          </p:cNvPr>
          <p:cNvSpPr txBox="1"/>
          <p:nvPr/>
        </p:nvSpPr>
        <p:spPr>
          <a:xfrm>
            <a:off x="1910214" y="3532696"/>
            <a:ext cx="1101640" cy="33855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Uitreikende</a:t>
            </a:r>
            <a:r>
              <a:rPr lang="en-US" sz="800">
                <a:solidFill>
                  <a:srgbClr val="373636"/>
                </a:solidFill>
              </a:rPr>
              <a:t> </a:t>
            </a:r>
            <a:r>
              <a:rPr lang="en-US" sz="800" err="1">
                <a:solidFill>
                  <a:srgbClr val="373636"/>
                </a:solidFill>
              </a:rPr>
              <a:t>instelling</a:t>
            </a:r>
          </a:p>
        </p:txBody>
      </p:sp>
      <p:sp>
        <p:nvSpPr>
          <p:cNvPr id="39" name="TextBox 38">
            <a:extLst>
              <a:ext uri="{FF2B5EF4-FFF2-40B4-BE49-F238E27FC236}">
                <a16:creationId xmlns:a16="http://schemas.microsoft.com/office/drawing/2014/main" id="{344D21A0-D27E-40DE-B212-94C18D6CDA65}"/>
              </a:ext>
            </a:extLst>
          </p:cNvPr>
          <p:cNvSpPr txBox="1"/>
          <p:nvPr/>
        </p:nvSpPr>
        <p:spPr>
          <a:xfrm>
            <a:off x="1925254" y="3261985"/>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Onderwijsinstelling</a:t>
            </a:r>
          </a:p>
        </p:txBody>
      </p:sp>
      <p:cxnSp>
        <p:nvCxnSpPr>
          <p:cNvPr id="43" name="Google Shape;806;g286b00870f9_1_1135">
            <a:extLst>
              <a:ext uri="{FF2B5EF4-FFF2-40B4-BE49-F238E27FC236}">
                <a16:creationId xmlns:a16="http://schemas.microsoft.com/office/drawing/2014/main" id="{8D124537-7F78-D11C-A4F4-D0E7CEFF7387}"/>
              </a:ext>
            </a:extLst>
          </p:cNvPr>
          <p:cNvCxnSpPr/>
          <p:nvPr/>
        </p:nvCxnSpPr>
        <p:spPr>
          <a:xfrm flipV="1">
            <a:off x="3948118" y="2524028"/>
            <a:ext cx="1166508" cy="7722"/>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7D0CFA57-465E-60E3-CCB1-3EC78D6DA53A}"/>
              </a:ext>
            </a:extLst>
          </p:cNvPr>
          <p:cNvSpPr txBox="1"/>
          <p:nvPr/>
        </p:nvSpPr>
        <p:spPr>
          <a:xfrm>
            <a:off x="3226825" y="1383497"/>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Studenten</a:t>
            </a:r>
            <a:r>
              <a:rPr lang="en-US" sz="800">
                <a:solidFill>
                  <a:srgbClr val="373636"/>
                </a:solidFill>
              </a:rPr>
              <a:t> kaart</a:t>
            </a:r>
            <a:endParaRPr lang="en-US"/>
          </a:p>
        </p:txBody>
      </p:sp>
      <p:sp>
        <p:nvSpPr>
          <p:cNvPr id="6" name="TextBox 5">
            <a:extLst>
              <a:ext uri="{FF2B5EF4-FFF2-40B4-BE49-F238E27FC236}">
                <a16:creationId xmlns:a16="http://schemas.microsoft.com/office/drawing/2014/main" id="{BC45EC0B-B3DA-92CF-1101-F96CDD8AB924}"/>
              </a:ext>
            </a:extLst>
          </p:cNvPr>
          <p:cNvSpPr txBox="1"/>
          <p:nvPr/>
        </p:nvSpPr>
        <p:spPr>
          <a:xfrm>
            <a:off x="3226824" y="1643269"/>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Inschrijvingsbewijs</a:t>
            </a:r>
            <a:endParaRPr lang="en-US" err="1"/>
          </a:p>
        </p:txBody>
      </p:sp>
      <p:sp>
        <p:nvSpPr>
          <p:cNvPr id="7" name="TextBox 6">
            <a:extLst>
              <a:ext uri="{FF2B5EF4-FFF2-40B4-BE49-F238E27FC236}">
                <a16:creationId xmlns:a16="http://schemas.microsoft.com/office/drawing/2014/main" id="{3A4B53DC-4B87-F93E-57C6-A9FF4980B90B}"/>
              </a:ext>
            </a:extLst>
          </p:cNvPr>
          <p:cNvSpPr txBox="1"/>
          <p:nvPr/>
        </p:nvSpPr>
        <p:spPr>
          <a:xfrm>
            <a:off x="3226823" y="1947574"/>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Taalattesten</a:t>
            </a:r>
            <a:endParaRPr lang="en-US"/>
          </a:p>
        </p:txBody>
      </p:sp>
    </p:spTree>
    <p:extLst>
      <p:ext uri="{BB962C8B-B14F-4D97-AF65-F5344CB8AC3E}">
        <p14:creationId xmlns:p14="http://schemas.microsoft.com/office/powerpoint/2010/main" val="28681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49"/>
        <p:cNvGrpSpPr/>
        <p:nvPr/>
      </p:nvGrpSpPr>
      <p:grpSpPr>
        <a:xfrm>
          <a:off x="0" y="0"/>
          <a:ext cx="0" cy="0"/>
          <a:chOff x="0" y="0"/>
          <a:chExt cx="0" cy="0"/>
        </a:xfrm>
      </p:grpSpPr>
      <p:sp>
        <p:nvSpPr>
          <p:cNvPr id="850" name="Google Shape;850;g286b00870f9_1_1187"/>
          <p:cNvSpPr/>
          <p:nvPr/>
        </p:nvSpPr>
        <p:spPr>
          <a:xfrm>
            <a:off x="296025" y="4166600"/>
            <a:ext cx="8895600" cy="10584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319875" y="3441200"/>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a:buSzPts val="3000"/>
            </a:pPr>
            <a:r>
              <a:rPr lang="en-GB" sz="3000" b="1"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Storylin</a:t>
            </a:r>
            <a:r>
              <a:rPr lang="en-GB" sz="3000" b="1" i="0" u="none" strike="noStrike" cap="none">
                <a:solidFill>
                  <a:srgbClr val="000000"/>
                </a:solidFill>
                <a:latin typeface="Arial"/>
                <a:ea typeface="Arial"/>
                <a:cs typeface="Arial"/>
                <a:sym typeface="Arial"/>
              </a:rPr>
              <a:t>e</a:t>
            </a:r>
            <a:endParaRPr lang="en-GB" sz="3000" b="1" i="0" u="none" strike="noStrike" cap="none">
              <a:solidFill>
                <a:srgbClr val="000000"/>
              </a:solidFill>
              <a:latin typeface="Arial"/>
              <a:ea typeface="Arial"/>
              <a:cs typeface="Arial"/>
            </a:endParaRPr>
          </a:p>
        </p:txBody>
      </p:sp>
      <p:sp>
        <p:nvSpPr>
          <p:cNvPr id="854" name="Google Shape;854;g286b00870f9_1_1187"/>
          <p:cNvSpPr txBox="1"/>
          <p:nvPr/>
        </p:nvSpPr>
        <p:spPr>
          <a:xfrm>
            <a:off x="3659905" y="2537344"/>
            <a:ext cx="2323208" cy="1184909"/>
          </a:xfrm>
          <a:prstGeom prst="rect">
            <a:avLst/>
          </a:prstGeom>
          <a:noFill/>
          <a:ln>
            <a:noFill/>
          </a:ln>
        </p:spPr>
        <p:txBody>
          <a:bodyPr spcFirstLastPara="1" wrap="square" lIns="91425" tIns="91425" rIns="91425" bIns="91425" anchor="t" anchorCtr="0">
            <a:spAutoFit/>
          </a:bodyPr>
          <a:lstStyle/>
          <a:p>
            <a:r>
              <a:rPr lang="en-GB" sz="1300">
                <a:solidFill>
                  <a:srgbClr val="76A5AF"/>
                </a:solidFill>
                <a:ea typeface="Calibri"/>
              </a:rPr>
              <a:t>Bob </a:t>
            </a:r>
            <a:r>
              <a:rPr lang="en-GB" sz="1300" err="1">
                <a:solidFill>
                  <a:srgbClr val="76A5AF"/>
                </a:solidFill>
                <a:ea typeface="Calibri"/>
              </a:rPr>
              <a:t>beheert</a:t>
            </a:r>
            <a:r>
              <a:rPr lang="en-GB" sz="1300">
                <a:solidFill>
                  <a:srgbClr val="76A5AF"/>
                </a:solidFill>
                <a:ea typeface="Calibri"/>
              </a:rPr>
              <a:t> de HR </a:t>
            </a:r>
            <a:r>
              <a:rPr lang="en-GB" sz="1300" err="1">
                <a:solidFill>
                  <a:srgbClr val="76A5AF"/>
                </a:solidFill>
                <a:ea typeface="Calibri"/>
              </a:rPr>
              <a:t>voor</a:t>
            </a:r>
            <a:r>
              <a:rPr lang="en-GB" sz="1300">
                <a:solidFill>
                  <a:srgbClr val="76A5AF"/>
                </a:solidFill>
                <a:ea typeface="Calibri"/>
              </a:rPr>
              <a:t> </a:t>
            </a:r>
            <a:r>
              <a:rPr lang="en-GB" sz="1300" err="1">
                <a:solidFill>
                  <a:srgbClr val="76A5AF"/>
                </a:solidFill>
                <a:ea typeface="Calibri"/>
              </a:rPr>
              <a:t>een</a:t>
            </a:r>
            <a:r>
              <a:rPr lang="en-GB" sz="1300">
                <a:solidFill>
                  <a:srgbClr val="76A5AF"/>
                </a:solidFill>
                <a:ea typeface="Calibri"/>
              </a:rPr>
              <a:t> </a:t>
            </a:r>
            <a:r>
              <a:rPr lang="en-GB" sz="1300" err="1">
                <a:solidFill>
                  <a:srgbClr val="76A5AF"/>
                </a:solidFill>
                <a:ea typeface="Calibri"/>
              </a:rPr>
              <a:t>technologiebedrijf</a:t>
            </a:r>
            <a:r>
              <a:rPr lang="en-GB" sz="1300">
                <a:solidFill>
                  <a:srgbClr val="76A5AF"/>
                </a:solidFill>
                <a:ea typeface="Calibri"/>
              </a:rPr>
              <a:t> </a:t>
            </a:r>
            <a:r>
              <a:rPr lang="en-GB" sz="1300" err="1">
                <a:solidFill>
                  <a:srgbClr val="76A5AF"/>
                </a:solidFill>
                <a:ea typeface="Calibri"/>
              </a:rPr>
              <a:t>en</a:t>
            </a:r>
            <a:r>
              <a:rPr lang="en-GB" sz="1300">
                <a:solidFill>
                  <a:srgbClr val="76A5AF"/>
                </a:solidFill>
                <a:ea typeface="Calibri"/>
              </a:rPr>
              <a:t> </a:t>
            </a:r>
            <a:r>
              <a:rPr lang="en-GB" sz="1300" err="1">
                <a:solidFill>
                  <a:srgbClr val="76A5AF"/>
                </a:solidFill>
                <a:ea typeface="Calibri"/>
              </a:rPr>
              <a:t>moet</a:t>
            </a:r>
            <a:r>
              <a:rPr lang="en-GB" sz="1300">
                <a:solidFill>
                  <a:srgbClr val="76A5AF"/>
                </a:solidFill>
                <a:ea typeface="Calibri"/>
              </a:rPr>
              <a:t> </a:t>
            </a:r>
            <a:r>
              <a:rPr lang="en-GB" sz="1300" err="1">
                <a:solidFill>
                  <a:srgbClr val="76A5AF"/>
                </a:solidFill>
                <a:ea typeface="Calibri"/>
              </a:rPr>
              <a:t>snel</a:t>
            </a:r>
            <a:r>
              <a:rPr lang="en-GB" sz="1300">
                <a:solidFill>
                  <a:srgbClr val="76A5AF"/>
                </a:solidFill>
                <a:ea typeface="Calibri"/>
              </a:rPr>
              <a:t> de status van </a:t>
            </a:r>
            <a:r>
              <a:rPr lang="en-GB" sz="1300" err="1">
                <a:solidFill>
                  <a:srgbClr val="76A5AF"/>
                </a:solidFill>
                <a:ea typeface="Calibri"/>
              </a:rPr>
              <a:t>potentiële</a:t>
            </a:r>
            <a:r>
              <a:rPr lang="en-GB" sz="1300">
                <a:solidFill>
                  <a:srgbClr val="76A5AF"/>
                </a:solidFill>
                <a:ea typeface="Calibri"/>
              </a:rPr>
              <a:t> </a:t>
            </a:r>
            <a:r>
              <a:rPr lang="en-GB" sz="1300" err="1">
                <a:solidFill>
                  <a:srgbClr val="76A5AF"/>
                </a:solidFill>
                <a:ea typeface="Calibri"/>
              </a:rPr>
              <a:t>jobstudenten</a:t>
            </a:r>
            <a:r>
              <a:rPr lang="en-GB" sz="1300">
                <a:solidFill>
                  <a:srgbClr val="76A5AF"/>
                </a:solidFill>
                <a:ea typeface="Calibri"/>
              </a:rPr>
              <a:t> </a:t>
            </a:r>
            <a:r>
              <a:rPr lang="en-GB" sz="1300" err="1">
                <a:solidFill>
                  <a:srgbClr val="76A5AF"/>
                </a:solidFill>
                <a:ea typeface="Calibri"/>
              </a:rPr>
              <a:t>kunnen</a:t>
            </a:r>
            <a:r>
              <a:rPr lang="en-GB" sz="1300">
                <a:solidFill>
                  <a:srgbClr val="76A5AF"/>
                </a:solidFill>
                <a:ea typeface="Calibri"/>
              </a:rPr>
              <a:t> </a:t>
            </a:r>
            <a:r>
              <a:rPr lang="en-GB" sz="1300" err="1">
                <a:solidFill>
                  <a:srgbClr val="76A5AF"/>
                </a:solidFill>
                <a:ea typeface="Calibri"/>
              </a:rPr>
              <a:t>verifiëren</a:t>
            </a:r>
            <a:r>
              <a:rPr lang="en-GB" sz="1300">
                <a:solidFill>
                  <a:srgbClr val="76A5AF"/>
                </a:solidFill>
                <a:ea typeface="Calibri"/>
              </a:rPr>
              <a:t>.</a:t>
            </a:r>
            <a:endParaRPr lang="en-US"/>
          </a:p>
        </p:txBody>
      </p:sp>
      <p:pic>
        <p:nvPicPr>
          <p:cNvPr id="855" name="Google Shape;855;g286b00870f9_1_1187"/>
          <p:cNvPicPr preferRelativeResize="0"/>
          <p:nvPr/>
        </p:nvPicPr>
        <p:blipFill rotWithShape="1">
          <a:blip r:embed="rId3">
            <a:alphaModFix/>
          </a:blip>
          <a:srcRect l="56285" t="10622" r="34449" b="70606"/>
          <a:stretch/>
        </p:blipFill>
        <p:spPr>
          <a:xfrm>
            <a:off x="7237335" y="1086156"/>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4288052" y="119430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770340" y="2502439"/>
            <a:ext cx="2323208" cy="1785074"/>
          </a:xfrm>
          <a:prstGeom prst="rect">
            <a:avLst/>
          </a:prstGeom>
          <a:noFill/>
          <a:ln>
            <a:noFill/>
          </a:ln>
        </p:spPr>
        <p:txBody>
          <a:bodyPr spcFirstLastPara="1" wrap="square" lIns="91425" tIns="91425" rIns="91425" bIns="91425" anchor="t" anchorCtr="0">
            <a:spAutoFit/>
          </a:bodyPr>
          <a:lstStyle/>
          <a:p>
            <a:r>
              <a:rPr lang="en-GB" sz="1300">
                <a:solidFill>
                  <a:srgbClr val="00B050"/>
                </a:solidFill>
              </a:rPr>
              <a:t>Alice is </a:t>
            </a:r>
            <a:r>
              <a:rPr lang="en-GB" sz="1300" err="1">
                <a:solidFill>
                  <a:srgbClr val="00B050"/>
                </a:solidFill>
              </a:rPr>
              <a:t>een</a:t>
            </a:r>
            <a:r>
              <a:rPr lang="en-GB" sz="1300">
                <a:solidFill>
                  <a:srgbClr val="00B050"/>
                </a:solidFill>
              </a:rPr>
              <a:t> </a:t>
            </a:r>
            <a:r>
              <a:rPr lang="en-GB" sz="1300" b="1" err="1">
                <a:solidFill>
                  <a:srgbClr val="00B050"/>
                </a:solidFill>
              </a:rPr>
              <a:t>universiteitsstudent</a:t>
            </a:r>
            <a:r>
              <a:rPr lang="en-GB" sz="1300" b="1">
                <a:solidFill>
                  <a:srgbClr val="00B050"/>
                </a:solidFill>
              </a:rPr>
              <a:t> </a:t>
            </a:r>
            <a:r>
              <a:rPr lang="en-GB" sz="1300">
                <a:solidFill>
                  <a:srgbClr val="00B050"/>
                </a:solidFill>
              </a:rPr>
              <a:t>die </a:t>
            </a:r>
            <a:r>
              <a:rPr lang="en-GB" sz="1300" err="1">
                <a:solidFill>
                  <a:srgbClr val="00B050"/>
                </a:solidFill>
              </a:rPr>
              <a:t>actief</a:t>
            </a:r>
            <a:r>
              <a:rPr lang="en-GB" sz="1300">
                <a:solidFill>
                  <a:srgbClr val="00B050"/>
                </a:solidFill>
              </a:rPr>
              <a:t> is in </a:t>
            </a:r>
            <a:r>
              <a:rPr lang="en-GB" sz="1300" err="1">
                <a:solidFill>
                  <a:srgbClr val="00B050"/>
                </a:solidFill>
              </a:rPr>
              <a:t>verschillende</a:t>
            </a:r>
            <a:r>
              <a:rPr lang="en-GB" sz="1300">
                <a:solidFill>
                  <a:srgbClr val="00B050"/>
                </a:solidFill>
              </a:rPr>
              <a:t> </a:t>
            </a:r>
            <a:r>
              <a:rPr lang="en-GB" sz="1300" err="1">
                <a:solidFill>
                  <a:srgbClr val="00B050"/>
                </a:solidFill>
              </a:rPr>
              <a:t>buitenschoolse</a:t>
            </a:r>
            <a:r>
              <a:rPr lang="en-GB" sz="1300">
                <a:solidFill>
                  <a:srgbClr val="00B050"/>
                </a:solidFill>
              </a:rPr>
              <a:t> </a:t>
            </a:r>
            <a:r>
              <a:rPr lang="en-GB" sz="1300" err="1">
                <a:solidFill>
                  <a:srgbClr val="00B050"/>
                </a:solidFill>
              </a:rPr>
              <a:t>programma's</a:t>
            </a:r>
            <a:r>
              <a:rPr lang="en-GB" sz="1300">
                <a:solidFill>
                  <a:srgbClr val="00B050"/>
                </a:solidFill>
              </a:rPr>
              <a:t> </a:t>
            </a:r>
            <a:r>
              <a:rPr lang="en-GB" sz="1300" err="1">
                <a:solidFill>
                  <a:srgbClr val="00B050"/>
                </a:solidFill>
              </a:rPr>
              <a:t>en</a:t>
            </a:r>
            <a:r>
              <a:rPr lang="en-GB" sz="1300">
                <a:solidFill>
                  <a:srgbClr val="00B050"/>
                </a:solidFill>
              </a:rPr>
              <a:t> </a:t>
            </a:r>
            <a:r>
              <a:rPr lang="en-GB" sz="1300" err="1">
                <a:solidFill>
                  <a:srgbClr val="00B050"/>
                </a:solidFill>
              </a:rPr>
              <a:t>heeft</a:t>
            </a:r>
            <a:r>
              <a:rPr lang="en-GB" sz="1300">
                <a:solidFill>
                  <a:srgbClr val="00B050"/>
                </a:solidFill>
              </a:rPr>
              <a:t> </a:t>
            </a:r>
            <a:r>
              <a:rPr lang="en-GB" sz="1300" err="1">
                <a:solidFill>
                  <a:srgbClr val="00B050"/>
                </a:solidFill>
              </a:rPr>
              <a:t>behoefte</a:t>
            </a:r>
            <a:r>
              <a:rPr lang="en-GB" sz="1300">
                <a:solidFill>
                  <a:srgbClr val="00B050"/>
                </a:solidFill>
              </a:rPr>
              <a:t> </a:t>
            </a:r>
            <a:r>
              <a:rPr lang="en-GB" sz="1300" err="1">
                <a:solidFill>
                  <a:srgbClr val="00B050"/>
                </a:solidFill>
              </a:rPr>
              <a:t>aan</a:t>
            </a:r>
            <a:r>
              <a:rPr lang="en-GB" sz="1300">
                <a:solidFill>
                  <a:srgbClr val="00B050"/>
                </a:solidFill>
              </a:rPr>
              <a:t> </a:t>
            </a:r>
            <a:r>
              <a:rPr lang="en-GB" sz="1300" err="1">
                <a:solidFill>
                  <a:srgbClr val="00B050"/>
                </a:solidFill>
              </a:rPr>
              <a:t>een</a:t>
            </a:r>
            <a:r>
              <a:rPr lang="en-GB" sz="1300">
                <a:solidFill>
                  <a:srgbClr val="00B050"/>
                </a:solidFill>
              </a:rPr>
              <a:t> </a:t>
            </a:r>
            <a:r>
              <a:rPr lang="en-GB" sz="1300" err="1">
                <a:solidFill>
                  <a:srgbClr val="00B050"/>
                </a:solidFill>
              </a:rPr>
              <a:t>gemakkelijke</a:t>
            </a:r>
            <a:r>
              <a:rPr lang="en-GB" sz="1300">
                <a:solidFill>
                  <a:srgbClr val="00B050"/>
                </a:solidFill>
              </a:rPr>
              <a:t> </a:t>
            </a:r>
            <a:r>
              <a:rPr lang="en-GB" sz="1300" err="1">
                <a:solidFill>
                  <a:srgbClr val="00B050"/>
                </a:solidFill>
              </a:rPr>
              <a:t>manier</a:t>
            </a:r>
            <a:r>
              <a:rPr lang="en-GB" sz="1300">
                <a:solidFill>
                  <a:srgbClr val="00B050"/>
                </a:solidFill>
              </a:rPr>
              <a:t> om </a:t>
            </a:r>
            <a:r>
              <a:rPr lang="en-GB" sz="1300" err="1">
                <a:solidFill>
                  <a:srgbClr val="00B050"/>
                </a:solidFill>
              </a:rPr>
              <a:t>haar</a:t>
            </a:r>
            <a:r>
              <a:rPr lang="en-GB" sz="1300">
                <a:solidFill>
                  <a:srgbClr val="00B050"/>
                </a:solidFill>
              </a:rPr>
              <a:t> </a:t>
            </a:r>
            <a:r>
              <a:rPr lang="en-GB" sz="1300" err="1">
                <a:solidFill>
                  <a:srgbClr val="00B050"/>
                </a:solidFill>
              </a:rPr>
              <a:t>studentenstatus</a:t>
            </a:r>
            <a:r>
              <a:rPr lang="en-GB" sz="1300">
                <a:solidFill>
                  <a:srgbClr val="00B050"/>
                </a:solidFill>
              </a:rPr>
              <a:t> </a:t>
            </a:r>
            <a:r>
              <a:rPr lang="en-GB" sz="1300" err="1">
                <a:solidFill>
                  <a:srgbClr val="00B050"/>
                </a:solidFill>
              </a:rPr>
              <a:t>te</a:t>
            </a:r>
            <a:r>
              <a:rPr lang="en-GB" sz="1300">
                <a:solidFill>
                  <a:srgbClr val="00B050"/>
                </a:solidFill>
              </a:rPr>
              <a:t> </a:t>
            </a:r>
            <a:r>
              <a:rPr lang="en-GB" sz="1300" err="1">
                <a:solidFill>
                  <a:srgbClr val="00B050"/>
                </a:solidFill>
              </a:rPr>
              <a:t>verifiëren</a:t>
            </a:r>
            <a:r>
              <a:rPr lang="en-GB" sz="1300">
                <a:solidFill>
                  <a:srgbClr val="00B050"/>
                </a:solidFill>
              </a:rPr>
              <a:t>.</a:t>
            </a:r>
            <a:endParaRPr lang="en-US"/>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431506" y="1241760"/>
            <a:ext cx="415592" cy="1118436"/>
          </a:xfrm>
          <a:prstGeom prst="rect">
            <a:avLst/>
          </a:prstGeom>
        </p:spPr>
      </p:pic>
      <p:sp>
        <p:nvSpPr>
          <p:cNvPr id="5" name="Rectangle 4">
            <a:extLst>
              <a:ext uri="{FF2B5EF4-FFF2-40B4-BE49-F238E27FC236}">
                <a16:creationId xmlns:a16="http://schemas.microsoft.com/office/drawing/2014/main" id="{10FD4DDF-CCE0-A288-EC9F-7B4529E5BE61}"/>
              </a:ext>
            </a:extLst>
          </p:cNvPr>
          <p:cNvSpPr/>
          <p:nvPr/>
        </p:nvSpPr>
        <p:spPr>
          <a:xfrm>
            <a:off x="3416471" y="821706"/>
            <a:ext cx="2807804" cy="3474780"/>
          </a:xfrm>
          <a:prstGeom prst="rect">
            <a:avLst/>
          </a:prstGeom>
          <a:solidFill>
            <a:srgbClr val="FAE828">
              <a:alpha val="9000"/>
            </a:srgbClr>
          </a:solidFill>
          <a:ln>
            <a:solidFill>
              <a:srgbClr val="FAE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853;g286b00870f9_1_1187">
            <a:extLst>
              <a:ext uri="{FF2B5EF4-FFF2-40B4-BE49-F238E27FC236}">
                <a16:creationId xmlns:a16="http://schemas.microsoft.com/office/drawing/2014/main" id="{5FEA1543-CD2E-BD40-310A-73133C335B13}"/>
              </a:ext>
            </a:extLst>
          </p:cNvPr>
          <p:cNvSpPr txBox="1"/>
          <p:nvPr/>
        </p:nvSpPr>
        <p:spPr>
          <a:xfrm>
            <a:off x="6355623" y="2502297"/>
            <a:ext cx="2548800" cy="1785074"/>
          </a:xfrm>
          <a:prstGeom prst="rect">
            <a:avLst/>
          </a:prstGeom>
          <a:noFill/>
          <a:ln>
            <a:noFill/>
          </a:ln>
        </p:spPr>
        <p:txBody>
          <a:bodyPr spcFirstLastPara="1" wrap="square" lIns="91425" tIns="91425" rIns="91425" bIns="91425" anchor="t" anchorCtr="0">
            <a:spAutoFit/>
          </a:bodyPr>
          <a:lstStyle/>
          <a:p>
            <a:pPr algn="ctr"/>
            <a:r>
              <a:rPr lang="en-GB" sz="1300">
                <a:solidFill>
                  <a:srgbClr val="B45F06"/>
                </a:solidFill>
                <a:ea typeface="Calibri"/>
                <a:sym typeface="Calibri"/>
              </a:rPr>
              <a:t>Carla is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medewerker</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studentenadministratie</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onderwijsinstelling</a:t>
            </a:r>
            <a:r>
              <a:rPr lang="en-GB" sz="1300">
                <a:solidFill>
                  <a:srgbClr val="B45F06"/>
                </a:solidFill>
                <a:ea typeface="Calibri"/>
                <a:sym typeface="Calibri"/>
              </a:rPr>
              <a:t>. Zij wilt </a:t>
            </a:r>
            <a:r>
              <a:rPr lang="en-GB" sz="1300" err="1">
                <a:solidFill>
                  <a:srgbClr val="B45F06"/>
                </a:solidFill>
                <a:ea typeface="Calibri"/>
                <a:sym typeface="Calibri"/>
              </a:rPr>
              <a:t>controleren</a:t>
            </a:r>
            <a:r>
              <a:rPr lang="en-GB" sz="1300">
                <a:solidFill>
                  <a:srgbClr val="B45F06"/>
                </a:solidFill>
                <a:ea typeface="Calibri"/>
                <a:sym typeface="Calibri"/>
              </a:rPr>
              <a:t> of Alice </a:t>
            </a:r>
            <a:r>
              <a:rPr lang="en-GB" sz="1300" err="1">
                <a:solidFill>
                  <a:srgbClr val="B45F06"/>
                </a:solidFill>
                <a:ea typeface="Calibri"/>
                <a:sym typeface="Calibri"/>
              </a:rPr>
              <a:t>toegang</a:t>
            </a:r>
            <a:r>
              <a:rPr lang="en-GB" sz="1300">
                <a:solidFill>
                  <a:srgbClr val="B45F06"/>
                </a:solidFill>
                <a:ea typeface="Calibri"/>
                <a:sym typeface="Calibri"/>
              </a:rPr>
              <a:t> </a:t>
            </a:r>
            <a:r>
              <a:rPr lang="en-GB" sz="1300" err="1">
                <a:solidFill>
                  <a:srgbClr val="B45F06"/>
                </a:solidFill>
                <a:ea typeface="Calibri"/>
                <a:sym typeface="Calibri"/>
              </a:rPr>
              <a:t>heeft</a:t>
            </a:r>
            <a:r>
              <a:rPr lang="en-GB" sz="1300">
                <a:solidFill>
                  <a:srgbClr val="B45F06"/>
                </a:solidFill>
                <a:ea typeface="Calibri"/>
                <a:sym typeface="Calibri"/>
              </a:rPr>
              <a:t> tot </a:t>
            </a:r>
            <a:r>
              <a:rPr lang="en-GB" sz="1300" err="1">
                <a:solidFill>
                  <a:srgbClr val="B45F06"/>
                </a:solidFill>
                <a:ea typeface="Calibri"/>
                <a:sym typeface="Calibri"/>
              </a:rPr>
              <a:t>bepaalde</a:t>
            </a:r>
            <a:r>
              <a:rPr lang="en-GB" sz="1300">
                <a:solidFill>
                  <a:srgbClr val="B45F06"/>
                </a:solidFill>
                <a:ea typeface="Calibri"/>
                <a:sym typeface="Calibri"/>
              </a:rPr>
              <a:t> </a:t>
            </a:r>
            <a:r>
              <a:rPr lang="en-GB" sz="1300" err="1">
                <a:solidFill>
                  <a:srgbClr val="B45F06"/>
                </a:solidFill>
                <a:ea typeface="Calibri"/>
                <a:sym typeface="Calibri"/>
              </a:rPr>
              <a:t>faciliteiten</a:t>
            </a:r>
            <a:r>
              <a:rPr lang="en-GB" sz="1300">
                <a:solidFill>
                  <a:srgbClr val="B45F06"/>
                </a:solidFill>
                <a:ea typeface="Calibri"/>
                <a:sym typeface="Calibri"/>
              </a:rPr>
              <a:t> van de campus op basis van Alice's </a:t>
            </a:r>
            <a:r>
              <a:rPr lang="en-GB" sz="1300" err="1">
                <a:solidFill>
                  <a:srgbClr val="B45F06"/>
                </a:solidFill>
                <a:ea typeface="Calibri"/>
                <a:sym typeface="Calibri"/>
              </a:rPr>
              <a:t>studentenstatus</a:t>
            </a:r>
            <a:r>
              <a:rPr lang="en-GB" sz="1300">
                <a:solidFill>
                  <a:srgbClr val="B45F06"/>
                </a:solidFill>
                <a:ea typeface="Calibri"/>
                <a:sym typeface="Calibri"/>
              </a:rPr>
              <a:t>.</a:t>
            </a:r>
            <a:endParaRPr lang="en-GB" sz="1300">
              <a:solidFill>
                <a:srgbClr val="B45F06"/>
              </a:solidFill>
              <a:ea typeface="Calibri"/>
            </a:endParaRPr>
          </a:p>
        </p:txBody>
      </p:sp>
    </p:spTree>
    <p:extLst>
      <p:ext uri="{BB962C8B-B14F-4D97-AF65-F5344CB8AC3E}">
        <p14:creationId xmlns:p14="http://schemas.microsoft.com/office/powerpoint/2010/main" val="404483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oogle Shape;856;g286b00870f9_1_1187" descr="A person walking with a briefcase&#10;&#10;Description automatically generated">
            <a:extLst>
              <a:ext uri="{FF2B5EF4-FFF2-40B4-BE49-F238E27FC236}">
                <a16:creationId xmlns:a16="http://schemas.microsoft.com/office/drawing/2014/main" id="{66F4BFCD-2A5D-75D5-9A6F-1244263A2DAF}"/>
              </a:ext>
            </a:extLst>
          </p:cNvPr>
          <p:cNvPicPr preferRelativeResize="0"/>
          <p:nvPr/>
        </p:nvPicPr>
        <p:blipFill rotWithShape="1">
          <a:blip r:embed="rId3">
            <a:alphaModFix/>
          </a:blip>
          <a:srcRect l="45642" t="10821" r="46061" b="70407"/>
          <a:stretch/>
        </p:blipFill>
        <p:spPr>
          <a:xfrm>
            <a:off x="8125460" y="186732"/>
            <a:ext cx="486821" cy="856296"/>
          </a:xfrm>
          <a:prstGeom prst="rect">
            <a:avLst/>
          </a:prstGeom>
          <a:noFill/>
          <a:ln>
            <a:noFill/>
          </a:ln>
        </p:spPr>
      </p:pic>
      <p:sp>
        <p:nvSpPr>
          <p:cNvPr id="5" name="Google Shape;852;g286b00870f9_1_1187">
            <a:extLst>
              <a:ext uri="{FF2B5EF4-FFF2-40B4-BE49-F238E27FC236}">
                <a16:creationId xmlns:a16="http://schemas.microsoft.com/office/drawing/2014/main" id="{F02D8769-33E1-1168-F1EC-05184C88C053}"/>
              </a:ext>
            </a:extLst>
          </p:cNvPr>
          <p:cNvSpPr txBox="1"/>
          <p:nvPr/>
        </p:nvSpPr>
        <p:spPr>
          <a:xfrm>
            <a:off x="480209" y="110564"/>
            <a:ext cx="7647237" cy="1036157"/>
          </a:xfrm>
          <a:prstGeom prst="rect">
            <a:avLst/>
          </a:prstGeom>
          <a:noFill/>
          <a:ln>
            <a:noFill/>
          </a:ln>
        </p:spPr>
        <p:txBody>
          <a:bodyPr spcFirstLastPara="1" wrap="square" lIns="68550" tIns="34275" rIns="68550" bIns="34275" anchor="t" anchorCtr="0">
            <a:noAutofit/>
          </a:bodyPr>
          <a:lstStyle/>
          <a:p>
            <a:r>
              <a:rPr lang="en-GB" sz="3000" b="1"/>
              <a:t>Bob wilt </a:t>
            </a:r>
            <a:r>
              <a:rPr lang="en-GB" sz="3000" b="1" err="1"/>
              <a:t>studentenstatus</a:t>
            </a:r>
            <a:r>
              <a:rPr lang="en-GB" sz="3000" b="1"/>
              <a:t> van Alice </a:t>
            </a:r>
            <a:r>
              <a:rPr lang="en-GB" sz="3000" b="1" err="1"/>
              <a:t>controleren</a:t>
            </a:r>
            <a:r>
              <a:rPr lang="en-GB" sz="3000" b="1"/>
              <a:t> </a:t>
            </a:r>
            <a:r>
              <a:rPr lang="en-GB" sz="3000" b="1" err="1"/>
              <a:t>voor</a:t>
            </a:r>
            <a:r>
              <a:rPr lang="en-GB" sz="3000" b="1"/>
              <a:t> tewerkstelling</a:t>
            </a:r>
            <a:endParaRPr lang="en-US" err="1"/>
          </a:p>
        </p:txBody>
      </p:sp>
      <p:grpSp>
        <p:nvGrpSpPr>
          <p:cNvPr id="9" name="Google Shape;790;g286b00870f9_1_1135">
            <a:extLst>
              <a:ext uri="{FF2B5EF4-FFF2-40B4-BE49-F238E27FC236}">
                <a16:creationId xmlns:a16="http://schemas.microsoft.com/office/drawing/2014/main" id="{AB02A0CC-3F5B-8BA5-C0BC-2BBF9A4F4E05}"/>
              </a:ext>
            </a:extLst>
          </p:cNvPr>
          <p:cNvGrpSpPr/>
          <p:nvPr/>
        </p:nvGrpSpPr>
        <p:grpSpPr>
          <a:xfrm>
            <a:off x="5134435" y="1441769"/>
            <a:ext cx="951914" cy="611027"/>
            <a:chOff x="6941601" y="477106"/>
            <a:chExt cx="214695" cy="209975"/>
          </a:xfrm>
        </p:grpSpPr>
        <p:sp>
          <p:nvSpPr>
            <p:cNvPr id="7" name="Google Shape;791;g286b00870f9_1_1135">
              <a:extLst>
                <a:ext uri="{FF2B5EF4-FFF2-40B4-BE49-F238E27FC236}">
                  <a16:creationId xmlns:a16="http://schemas.microsoft.com/office/drawing/2014/main" id="{AE5F4766-F099-4E96-8A9D-D1C50CECBED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8" name="Google Shape;792;g286b00870f9_1_1135">
              <a:extLst>
                <a:ext uri="{FF2B5EF4-FFF2-40B4-BE49-F238E27FC236}">
                  <a16:creationId xmlns:a16="http://schemas.microsoft.com/office/drawing/2014/main" id="{97D0BD7A-0F8C-F6D6-4572-5654533779E3}"/>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3" name="Google Shape;793;g286b00870f9_1_1135">
            <a:extLst>
              <a:ext uri="{FF2B5EF4-FFF2-40B4-BE49-F238E27FC236}">
                <a16:creationId xmlns:a16="http://schemas.microsoft.com/office/drawing/2014/main" id="{6FB3B72F-D878-F967-828D-84E718BFD7C8}"/>
              </a:ext>
            </a:extLst>
          </p:cNvPr>
          <p:cNvGrpSpPr/>
          <p:nvPr/>
        </p:nvGrpSpPr>
        <p:grpSpPr>
          <a:xfrm>
            <a:off x="5141956" y="2867213"/>
            <a:ext cx="944399" cy="505752"/>
            <a:chOff x="6943296" y="513283"/>
            <a:chExt cx="213000" cy="173798"/>
          </a:xfrm>
        </p:grpSpPr>
        <p:sp>
          <p:nvSpPr>
            <p:cNvPr id="11" name="Google Shape;794;g286b00870f9_1_1135">
              <a:extLst>
                <a:ext uri="{FF2B5EF4-FFF2-40B4-BE49-F238E27FC236}">
                  <a16:creationId xmlns:a16="http://schemas.microsoft.com/office/drawing/2014/main" id="{F0207AC4-8A03-E7F5-3F5C-9987757F6533}"/>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795;g286b00870f9_1_1135">
              <a:extLst>
                <a:ext uri="{FF2B5EF4-FFF2-40B4-BE49-F238E27FC236}">
                  <a16:creationId xmlns:a16="http://schemas.microsoft.com/office/drawing/2014/main" id="{3DD438BE-895F-4A6C-41EF-0BA5D47EE3F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sp>
        <p:nvSpPr>
          <p:cNvPr id="15" name="TextBox 14">
            <a:extLst>
              <a:ext uri="{FF2B5EF4-FFF2-40B4-BE49-F238E27FC236}">
                <a16:creationId xmlns:a16="http://schemas.microsoft.com/office/drawing/2014/main" id="{A4502EBD-DBBE-EAC5-D915-1B96DBD73B06}"/>
              </a:ext>
            </a:extLst>
          </p:cNvPr>
          <p:cNvSpPr txBox="1"/>
          <p:nvPr/>
        </p:nvSpPr>
        <p:spPr>
          <a:xfrm>
            <a:off x="5998219" y="2395421"/>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Burger</a:t>
            </a:r>
            <a:endParaRPr lang="en-US" sz="800"/>
          </a:p>
        </p:txBody>
      </p:sp>
      <p:sp>
        <p:nvSpPr>
          <p:cNvPr id="17" name="TextBox 16">
            <a:extLst>
              <a:ext uri="{FF2B5EF4-FFF2-40B4-BE49-F238E27FC236}">
                <a16:creationId xmlns:a16="http://schemas.microsoft.com/office/drawing/2014/main" id="{5BA182B5-17E7-1A27-F70B-4814FF480B3E}"/>
              </a:ext>
            </a:extLst>
          </p:cNvPr>
          <p:cNvSpPr txBox="1"/>
          <p:nvPr/>
        </p:nvSpPr>
        <p:spPr>
          <a:xfrm>
            <a:off x="5998219" y="2117192"/>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19" name="Google Shape;831;g286b00870f9_1_1135">
            <a:extLst>
              <a:ext uri="{FF2B5EF4-FFF2-40B4-BE49-F238E27FC236}">
                <a16:creationId xmlns:a16="http://schemas.microsoft.com/office/drawing/2014/main" id="{D8CC2760-74AA-58E8-1F67-61D49D3A99F7}"/>
              </a:ext>
            </a:extLst>
          </p:cNvPr>
          <p:cNvCxnSpPr>
            <a:cxnSpLocks/>
          </p:cNvCxnSpPr>
          <p:nvPr/>
        </p:nvCxnSpPr>
        <p:spPr>
          <a:xfrm flipH="1" flipV="1">
            <a:off x="5621675" y="2061934"/>
            <a:ext cx="7520" cy="802330"/>
          </a:xfrm>
          <a:prstGeom prst="straightConnector1">
            <a:avLst/>
          </a:prstGeom>
          <a:noFill/>
          <a:ln w="9525" cap="flat" cmpd="sng">
            <a:solidFill>
              <a:schemeClr val="dk2"/>
            </a:solidFill>
            <a:prstDash val="solid"/>
            <a:round/>
            <a:headEnd type="triangle" w="med" len="med"/>
            <a:tailEnd type="none" w="med" len="med"/>
          </a:ln>
        </p:spPr>
      </p:cxnSp>
      <p:sp>
        <p:nvSpPr>
          <p:cNvPr id="21" name="Rectangle 20">
            <a:extLst>
              <a:ext uri="{FF2B5EF4-FFF2-40B4-BE49-F238E27FC236}">
                <a16:creationId xmlns:a16="http://schemas.microsoft.com/office/drawing/2014/main" id="{8A74B67D-213C-A543-6A9C-AD73878528B7}"/>
              </a:ext>
            </a:extLst>
          </p:cNvPr>
          <p:cNvSpPr/>
          <p:nvPr/>
        </p:nvSpPr>
        <p:spPr>
          <a:xfrm>
            <a:off x="2889368" y="2796865"/>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A6D4100-694A-A073-5808-2236C352813B}"/>
              </a:ext>
            </a:extLst>
          </p:cNvPr>
          <p:cNvSpPr/>
          <p:nvPr/>
        </p:nvSpPr>
        <p:spPr>
          <a:xfrm>
            <a:off x="3859413" y="3654114"/>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oogle Shape;807;g286b00870f9_1_1135">
            <a:extLst>
              <a:ext uri="{FF2B5EF4-FFF2-40B4-BE49-F238E27FC236}">
                <a16:creationId xmlns:a16="http://schemas.microsoft.com/office/drawing/2014/main" id="{2770D108-86EB-FE8A-8394-2CD5C5BAFD03}"/>
              </a:ext>
            </a:extLst>
          </p:cNvPr>
          <p:cNvGrpSpPr/>
          <p:nvPr/>
        </p:nvGrpSpPr>
        <p:grpSpPr>
          <a:xfrm>
            <a:off x="2993557" y="2905827"/>
            <a:ext cx="944399" cy="505752"/>
            <a:chOff x="6943296" y="513283"/>
            <a:chExt cx="213000" cy="173798"/>
          </a:xfrm>
        </p:grpSpPr>
        <p:sp>
          <p:nvSpPr>
            <p:cNvPr id="25" name="Google Shape;808;g286b00870f9_1_1135">
              <a:extLst>
                <a:ext uri="{FF2B5EF4-FFF2-40B4-BE49-F238E27FC236}">
                  <a16:creationId xmlns:a16="http://schemas.microsoft.com/office/drawing/2014/main" id="{48ACA561-C8D9-9E80-9387-32F76C63BD80}"/>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809;g286b00870f9_1_1135">
              <a:extLst>
                <a:ext uri="{FF2B5EF4-FFF2-40B4-BE49-F238E27FC236}">
                  <a16:creationId xmlns:a16="http://schemas.microsoft.com/office/drawing/2014/main" id="{511B7CF3-9DD4-6B7B-58EB-D6CBFC43F9AE}"/>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Leercredential</a:t>
              </a:r>
            </a:p>
          </p:txBody>
        </p:sp>
      </p:grpSp>
      <p:grpSp>
        <p:nvGrpSpPr>
          <p:cNvPr id="31" name="Google Shape;818;g286b00870f9_1_1135">
            <a:extLst>
              <a:ext uri="{FF2B5EF4-FFF2-40B4-BE49-F238E27FC236}">
                <a16:creationId xmlns:a16="http://schemas.microsoft.com/office/drawing/2014/main" id="{E171802D-A20D-28F0-A607-7076D33363B2}"/>
              </a:ext>
            </a:extLst>
          </p:cNvPr>
          <p:cNvGrpSpPr/>
          <p:nvPr/>
        </p:nvGrpSpPr>
        <p:grpSpPr>
          <a:xfrm>
            <a:off x="2993570" y="3765739"/>
            <a:ext cx="944399" cy="505752"/>
            <a:chOff x="6943296" y="513283"/>
            <a:chExt cx="213000" cy="173798"/>
          </a:xfrm>
        </p:grpSpPr>
        <p:sp>
          <p:nvSpPr>
            <p:cNvPr id="29" name="Google Shape;819;g286b00870f9_1_1135">
              <a:extLst>
                <a:ext uri="{FF2B5EF4-FFF2-40B4-BE49-F238E27FC236}">
                  <a16:creationId xmlns:a16="http://schemas.microsoft.com/office/drawing/2014/main" id="{1383A1BB-BD00-E3AF-4612-C9F2F7ADBFFB}"/>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820;g286b00870f9_1_1135">
              <a:extLst>
                <a:ext uri="{FF2B5EF4-FFF2-40B4-BE49-F238E27FC236}">
                  <a16:creationId xmlns:a16="http://schemas.microsoft.com/office/drawing/2014/main" id="{4FD489A7-739F-FC17-A2BB-CFCACCE2C27C}"/>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Organisatie</a:t>
              </a:r>
              <a:endParaRPr lang="en-US" err="1"/>
            </a:p>
          </p:txBody>
        </p:sp>
      </p:grpSp>
      <p:cxnSp>
        <p:nvCxnSpPr>
          <p:cNvPr id="33" name="Google Shape;830;g286b00870f9_1_1135">
            <a:extLst>
              <a:ext uri="{FF2B5EF4-FFF2-40B4-BE49-F238E27FC236}">
                <a16:creationId xmlns:a16="http://schemas.microsoft.com/office/drawing/2014/main" id="{0703CB7F-A961-D9CE-2F56-DCA92146545B}"/>
              </a:ext>
            </a:extLst>
          </p:cNvPr>
          <p:cNvCxnSpPr/>
          <p:nvPr/>
        </p:nvCxnSpPr>
        <p:spPr>
          <a:xfrm>
            <a:off x="3465759" y="3411611"/>
            <a:ext cx="0" cy="354300"/>
          </a:xfrm>
          <a:prstGeom prst="straightConnector1">
            <a:avLst/>
          </a:prstGeom>
          <a:noFill/>
          <a:ln w="9525" cap="flat" cmpd="sng">
            <a:solidFill>
              <a:srgbClr val="595959"/>
            </a:solidFill>
            <a:prstDash val="solid"/>
            <a:round/>
            <a:headEnd type="none" w="sm" len="sm"/>
            <a:tailEnd type="none" w="sm" len="sm"/>
          </a:ln>
        </p:spPr>
      </p:cxnSp>
      <p:sp>
        <p:nvSpPr>
          <p:cNvPr id="35" name="TextBox 34">
            <a:extLst>
              <a:ext uri="{FF2B5EF4-FFF2-40B4-BE49-F238E27FC236}">
                <a16:creationId xmlns:a16="http://schemas.microsoft.com/office/drawing/2014/main" id="{BAE1F90F-5D68-FAC2-A8B4-C71FF3427DCE}"/>
              </a:ext>
            </a:extLst>
          </p:cNvPr>
          <p:cNvSpPr txBox="1"/>
          <p:nvPr/>
        </p:nvSpPr>
        <p:spPr>
          <a:xfrm>
            <a:off x="1932480" y="4163573"/>
            <a:ext cx="1101640" cy="33855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Uitreikende</a:t>
            </a:r>
            <a:r>
              <a:rPr lang="en-US" sz="800">
                <a:solidFill>
                  <a:srgbClr val="373636"/>
                </a:solidFill>
              </a:rPr>
              <a:t> </a:t>
            </a:r>
            <a:r>
              <a:rPr lang="en-US" sz="800" err="1">
                <a:solidFill>
                  <a:srgbClr val="373636"/>
                </a:solidFill>
              </a:rPr>
              <a:t>instelling</a:t>
            </a:r>
          </a:p>
        </p:txBody>
      </p:sp>
      <p:sp>
        <p:nvSpPr>
          <p:cNvPr id="37" name="TextBox 36">
            <a:extLst>
              <a:ext uri="{FF2B5EF4-FFF2-40B4-BE49-F238E27FC236}">
                <a16:creationId xmlns:a16="http://schemas.microsoft.com/office/drawing/2014/main" id="{829C68EB-9E2C-AA27-635E-1859191D0897}"/>
              </a:ext>
            </a:extLst>
          </p:cNvPr>
          <p:cNvSpPr txBox="1"/>
          <p:nvPr/>
        </p:nvSpPr>
        <p:spPr>
          <a:xfrm>
            <a:off x="1947520" y="3892862"/>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Onderwijsinstelling</a:t>
            </a:r>
          </a:p>
        </p:txBody>
      </p:sp>
      <p:cxnSp>
        <p:nvCxnSpPr>
          <p:cNvPr id="39" name="Google Shape;806;g286b00870f9_1_1135">
            <a:extLst>
              <a:ext uri="{FF2B5EF4-FFF2-40B4-BE49-F238E27FC236}">
                <a16:creationId xmlns:a16="http://schemas.microsoft.com/office/drawing/2014/main" id="{12987BFB-88FB-FFA6-0460-1B780A9E63A7}"/>
              </a:ext>
            </a:extLst>
          </p:cNvPr>
          <p:cNvCxnSpPr/>
          <p:nvPr/>
        </p:nvCxnSpPr>
        <p:spPr>
          <a:xfrm flipV="1">
            <a:off x="3970384" y="3154905"/>
            <a:ext cx="1166508" cy="7722"/>
          </a:xfrm>
          <a:prstGeom prst="straightConnector1">
            <a:avLst/>
          </a:prstGeom>
          <a:noFill/>
          <a:ln w="9525" cap="flat" cmpd="sng">
            <a:solidFill>
              <a:schemeClr val="dk2"/>
            </a:solidFill>
            <a:prstDash val="solid"/>
            <a:round/>
            <a:headEnd type="none" w="med" len="med"/>
            <a:tailEnd type="none" w="med" len="med"/>
          </a:ln>
        </p:spPr>
      </p:cxnSp>
      <p:sp>
        <p:nvSpPr>
          <p:cNvPr id="41" name="TextBox 40">
            <a:extLst>
              <a:ext uri="{FF2B5EF4-FFF2-40B4-BE49-F238E27FC236}">
                <a16:creationId xmlns:a16="http://schemas.microsoft.com/office/drawing/2014/main" id="{1E61E8A3-EDAF-8F8B-1F64-A598DEF0301C}"/>
              </a:ext>
            </a:extLst>
          </p:cNvPr>
          <p:cNvSpPr txBox="1"/>
          <p:nvPr/>
        </p:nvSpPr>
        <p:spPr>
          <a:xfrm>
            <a:off x="3226825" y="2006951"/>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 card</a:t>
            </a:r>
            <a:endParaRPr lang="en-US"/>
          </a:p>
        </p:txBody>
      </p:sp>
      <p:sp>
        <p:nvSpPr>
          <p:cNvPr id="43" name="TextBox 42">
            <a:extLst>
              <a:ext uri="{FF2B5EF4-FFF2-40B4-BE49-F238E27FC236}">
                <a16:creationId xmlns:a16="http://schemas.microsoft.com/office/drawing/2014/main" id="{478A8010-ED9E-B32A-2D41-05B90FB4A559}"/>
              </a:ext>
            </a:extLst>
          </p:cNvPr>
          <p:cNvSpPr txBox="1"/>
          <p:nvPr/>
        </p:nvSpPr>
        <p:spPr>
          <a:xfrm>
            <a:off x="3226824" y="2288990"/>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Inschrijvingsbewijs</a:t>
            </a:r>
            <a:endParaRPr lang="en-US" err="1"/>
          </a:p>
        </p:txBody>
      </p:sp>
      <p:sp>
        <p:nvSpPr>
          <p:cNvPr id="44" name="TextBox 43">
            <a:extLst>
              <a:ext uri="{FF2B5EF4-FFF2-40B4-BE49-F238E27FC236}">
                <a16:creationId xmlns:a16="http://schemas.microsoft.com/office/drawing/2014/main" id="{498F8695-E0B3-488E-36AD-CB9E37965779}"/>
              </a:ext>
            </a:extLst>
          </p:cNvPr>
          <p:cNvSpPr txBox="1"/>
          <p:nvPr/>
        </p:nvSpPr>
        <p:spPr>
          <a:xfrm>
            <a:off x="3226824" y="2571029"/>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Uitschrijvingsbewijs</a:t>
            </a:r>
            <a:endParaRPr lang="en-US" err="1"/>
          </a:p>
        </p:txBody>
      </p:sp>
    </p:spTree>
    <p:extLst>
      <p:ext uri="{BB962C8B-B14F-4D97-AF65-F5344CB8AC3E}">
        <p14:creationId xmlns:p14="http://schemas.microsoft.com/office/powerpoint/2010/main" val="3853733231"/>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49"/>
        <p:cNvGrpSpPr/>
        <p:nvPr/>
      </p:nvGrpSpPr>
      <p:grpSpPr>
        <a:xfrm>
          <a:off x="0" y="0"/>
          <a:ext cx="0" cy="0"/>
          <a:chOff x="0" y="0"/>
          <a:chExt cx="0" cy="0"/>
        </a:xfrm>
      </p:grpSpPr>
      <p:sp>
        <p:nvSpPr>
          <p:cNvPr id="850" name="Google Shape;850;g286b00870f9_1_1187"/>
          <p:cNvSpPr/>
          <p:nvPr/>
        </p:nvSpPr>
        <p:spPr>
          <a:xfrm>
            <a:off x="296025" y="4166600"/>
            <a:ext cx="8895600" cy="10584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g286b00870f9_1_1187"/>
          <p:cNvSpPr/>
          <p:nvPr/>
        </p:nvSpPr>
        <p:spPr>
          <a:xfrm flipH="1">
            <a:off x="319875" y="3441200"/>
            <a:ext cx="8847900" cy="725400"/>
          </a:xfrm>
          <a:prstGeom prst="rtTriangl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6b00870f9_1_1187"/>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a:buSzPts val="3000"/>
            </a:pPr>
            <a:r>
              <a:rPr lang="en-GB" sz="3000" b="1" i="0" u="none" strike="noStrike" cap="none">
                <a:solidFill>
                  <a:srgbClr val="000000"/>
                </a:solidFill>
                <a:latin typeface="Arial"/>
                <a:ea typeface="Arial"/>
                <a:cs typeface="Arial"/>
                <a:sym typeface="Arial"/>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0"/>
                  </a:ext>
                </a:extLst>
              </a:rPr>
              <a:t>Storylin</a:t>
            </a:r>
            <a:r>
              <a:rPr lang="en-GB" sz="3000" b="1" i="0" u="none" strike="noStrike" cap="none">
                <a:solidFill>
                  <a:srgbClr val="000000"/>
                </a:solidFill>
                <a:latin typeface="Arial"/>
                <a:ea typeface="Arial"/>
                <a:cs typeface="Arial"/>
                <a:sym typeface="Arial"/>
              </a:rPr>
              <a:t>e</a:t>
            </a:r>
            <a:endParaRPr lang="en-GB" sz="3000" b="1" i="0" u="none" strike="noStrike" cap="none">
              <a:solidFill>
                <a:srgbClr val="000000"/>
              </a:solidFill>
              <a:latin typeface="Arial"/>
              <a:ea typeface="Arial"/>
              <a:cs typeface="Arial"/>
            </a:endParaRPr>
          </a:p>
        </p:txBody>
      </p:sp>
      <p:sp>
        <p:nvSpPr>
          <p:cNvPr id="854" name="Google Shape;854;g286b00870f9_1_1187"/>
          <p:cNvSpPr txBox="1"/>
          <p:nvPr/>
        </p:nvSpPr>
        <p:spPr>
          <a:xfrm>
            <a:off x="3659905" y="2537344"/>
            <a:ext cx="2323208" cy="1184909"/>
          </a:xfrm>
          <a:prstGeom prst="rect">
            <a:avLst/>
          </a:prstGeom>
          <a:noFill/>
          <a:ln>
            <a:noFill/>
          </a:ln>
        </p:spPr>
        <p:txBody>
          <a:bodyPr spcFirstLastPara="1" wrap="square" lIns="91425" tIns="91425" rIns="91425" bIns="91425" anchor="t" anchorCtr="0">
            <a:spAutoFit/>
          </a:bodyPr>
          <a:lstStyle/>
          <a:p>
            <a:r>
              <a:rPr lang="en-GB" sz="1300">
                <a:solidFill>
                  <a:srgbClr val="76A5AF"/>
                </a:solidFill>
                <a:ea typeface="Calibri"/>
              </a:rPr>
              <a:t>Bob </a:t>
            </a:r>
            <a:r>
              <a:rPr lang="en-GB" sz="1300" err="1">
                <a:solidFill>
                  <a:srgbClr val="76A5AF"/>
                </a:solidFill>
                <a:ea typeface="Calibri"/>
              </a:rPr>
              <a:t>beheert</a:t>
            </a:r>
            <a:r>
              <a:rPr lang="en-GB" sz="1300">
                <a:solidFill>
                  <a:srgbClr val="76A5AF"/>
                </a:solidFill>
                <a:ea typeface="Calibri"/>
              </a:rPr>
              <a:t> de HR </a:t>
            </a:r>
            <a:r>
              <a:rPr lang="en-GB" sz="1300" err="1">
                <a:solidFill>
                  <a:srgbClr val="76A5AF"/>
                </a:solidFill>
                <a:ea typeface="Calibri"/>
              </a:rPr>
              <a:t>voor</a:t>
            </a:r>
            <a:r>
              <a:rPr lang="en-GB" sz="1300">
                <a:solidFill>
                  <a:srgbClr val="76A5AF"/>
                </a:solidFill>
                <a:ea typeface="Calibri"/>
              </a:rPr>
              <a:t> </a:t>
            </a:r>
            <a:r>
              <a:rPr lang="en-GB" sz="1300" err="1">
                <a:solidFill>
                  <a:srgbClr val="76A5AF"/>
                </a:solidFill>
                <a:ea typeface="Calibri"/>
              </a:rPr>
              <a:t>een</a:t>
            </a:r>
            <a:r>
              <a:rPr lang="en-GB" sz="1300">
                <a:solidFill>
                  <a:srgbClr val="76A5AF"/>
                </a:solidFill>
                <a:ea typeface="Calibri"/>
              </a:rPr>
              <a:t> </a:t>
            </a:r>
            <a:r>
              <a:rPr lang="en-GB" sz="1300" err="1">
                <a:solidFill>
                  <a:srgbClr val="76A5AF"/>
                </a:solidFill>
                <a:ea typeface="Calibri"/>
              </a:rPr>
              <a:t>technologiebedrijf</a:t>
            </a:r>
            <a:r>
              <a:rPr lang="en-GB" sz="1300">
                <a:solidFill>
                  <a:srgbClr val="76A5AF"/>
                </a:solidFill>
                <a:ea typeface="Calibri"/>
              </a:rPr>
              <a:t> </a:t>
            </a:r>
            <a:r>
              <a:rPr lang="en-GB" sz="1300" err="1">
                <a:solidFill>
                  <a:srgbClr val="76A5AF"/>
                </a:solidFill>
                <a:ea typeface="Calibri"/>
              </a:rPr>
              <a:t>en</a:t>
            </a:r>
            <a:r>
              <a:rPr lang="en-GB" sz="1300">
                <a:solidFill>
                  <a:srgbClr val="76A5AF"/>
                </a:solidFill>
                <a:ea typeface="Calibri"/>
              </a:rPr>
              <a:t> </a:t>
            </a:r>
            <a:r>
              <a:rPr lang="en-GB" sz="1300" err="1">
                <a:solidFill>
                  <a:srgbClr val="76A5AF"/>
                </a:solidFill>
                <a:ea typeface="Calibri"/>
              </a:rPr>
              <a:t>moet</a:t>
            </a:r>
            <a:r>
              <a:rPr lang="en-GB" sz="1300">
                <a:solidFill>
                  <a:srgbClr val="76A5AF"/>
                </a:solidFill>
                <a:ea typeface="Calibri"/>
              </a:rPr>
              <a:t> </a:t>
            </a:r>
            <a:r>
              <a:rPr lang="en-GB" sz="1300" err="1">
                <a:solidFill>
                  <a:srgbClr val="76A5AF"/>
                </a:solidFill>
                <a:ea typeface="Calibri"/>
              </a:rPr>
              <a:t>snel</a:t>
            </a:r>
            <a:r>
              <a:rPr lang="en-GB" sz="1300">
                <a:solidFill>
                  <a:srgbClr val="76A5AF"/>
                </a:solidFill>
                <a:ea typeface="Calibri"/>
              </a:rPr>
              <a:t> de status van </a:t>
            </a:r>
            <a:r>
              <a:rPr lang="en-GB" sz="1300" err="1">
                <a:solidFill>
                  <a:srgbClr val="76A5AF"/>
                </a:solidFill>
                <a:ea typeface="Calibri"/>
              </a:rPr>
              <a:t>potentiële</a:t>
            </a:r>
            <a:r>
              <a:rPr lang="en-GB" sz="1300">
                <a:solidFill>
                  <a:srgbClr val="76A5AF"/>
                </a:solidFill>
                <a:ea typeface="Calibri"/>
              </a:rPr>
              <a:t> </a:t>
            </a:r>
            <a:r>
              <a:rPr lang="en-GB" sz="1300" err="1">
                <a:solidFill>
                  <a:srgbClr val="76A5AF"/>
                </a:solidFill>
                <a:ea typeface="Calibri"/>
              </a:rPr>
              <a:t>jobstudenten</a:t>
            </a:r>
            <a:r>
              <a:rPr lang="en-GB" sz="1300">
                <a:solidFill>
                  <a:srgbClr val="76A5AF"/>
                </a:solidFill>
                <a:ea typeface="Calibri"/>
              </a:rPr>
              <a:t> </a:t>
            </a:r>
            <a:r>
              <a:rPr lang="en-GB" sz="1300" err="1">
                <a:solidFill>
                  <a:srgbClr val="76A5AF"/>
                </a:solidFill>
                <a:ea typeface="Calibri"/>
              </a:rPr>
              <a:t>kunnen</a:t>
            </a:r>
            <a:r>
              <a:rPr lang="en-GB" sz="1300">
                <a:solidFill>
                  <a:srgbClr val="76A5AF"/>
                </a:solidFill>
                <a:ea typeface="Calibri"/>
              </a:rPr>
              <a:t> </a:t>
            </a:r>
            <a:r>
              <a:rPr lang="en-GB" sz="1300" err="1">
                <a:solidFill>
                  <a:srgbClr val="76A5AF"/>
                </a:solidFill>
                <a:ea typeface="Calibri"/>
              </a:rPr>
              <a:t>verifiëren</a:t>
            </a:r>
            <a:r>
              <a:rPr lang="en-GB" sz="1300">
                <a:solidFill>
                  <a:srgbClr val="76A5AF"/>
                </a:solidFill>
                <a:ea typeface="Calibri"/>
              </a:rPr>
              <a:t>.</a:t>
            </a:r>
            <a:endParaRPr lang="en-US"/>
          </a:p>
        </p:txBody>
      </p:sp>
      <p:pic>
        <p:nvPicPr>
          <p:cNvPr id="855" name="Google Shape;855;g286b00870f9_1_1187"/>
          <p:cNvPicPr preferRelativeResize="0"/>
          <p:nvPr/>
        </p:nvPicPr>
        <p:blipFill rotWithShape="1">
          <a:blip r:embed="rId3">
            <a:alphaModFix/>
          </a:blip>
          <a:srcRect l="56285" t="10622" r="34449" b="70606"/>
          <a:stretch/>
        </p:blipFill>
        <p:spPr>
          <a:xfrm>
            <a:off x="7237335" y="1086156"/>
            <a:ext cx="987301" cy="1421726"/>
          </a:xfrm>
          <a:prstGeom prst="rect">
            <a:avLst/>
          </a:prstGeom>
          <a:noFill/>
          <a:ln>
            <a:noFill/>
          </a:ln>
        </p:spPr>
      </p:pic>
      <p:pic>
        <p:nvPicPr>
          <p:cNvPr id="856" name="Google Shape;856;g286b00870f9_1_1187"/>
          <p:cNvPicPr preferRelativeResize="0"/>
          <p:nvPr/>
        </p:nvPicPr>
        <p:blipFill rotWithShape="1">
          <a:blip r:embed="rId3">
            <a:alphaModFix/>
          </a:blip>
          <a:srcRect l="45642" t="10821" r="46061" b="70407"/>
          <a:stretch/>
        </p:blipFill>
        <p:spPr>
          <a:xfrm>
            <a:off x="4288052" y="1194304"/>
            <a:ext cx="826149" cy="1311710"/>
          </a:xfrm>
          <a:prstGeom prst="rect">
            <a:avLst/>
          </a:prstGeom>
          <a:noFill/>
          <a:ln>
            <a:noFill/>
          </a:ln>
        </p:spPr>
      </p:pic>
      <p:sp>
        <p:nvSpPr>
          <p:cNvPr id="3" name="Google Shape;854;g286b00870f9_1_1187">
            <a:extLst>
              <a:ext uri="{FF2B5EF4-FFF2-40B4-BE49-F238E27FC236}">
                <a16:creationId xmlns:a16="http://schemas.microsoft.com/office/drawing/2014/main" id="{919B57FC-302E-0B32-AB71-216512E7BF95}"/>
              </a:ext>
            </a:extLst>
          </p:cNvPr>
          <p:cNvSpPr txBox="1"/>
          <p:nvPr/>
        </p:nvSpPr>
        <p:spPr>
          <a:xfrm>
            <a:off x="770340" y="2502439"/>
            <a:ext cx="2323208" cy="1785074"/>
          </a:xfrm>
          <a:prstGeom prst="rect">
            <a:avLst/>
          </a:prstGeom>
          <a:noFill/>
          <a:ln>
            <a:noFill/>
          </a:ln>
        </p:spPr>
        <p:txBody>
          <a:bodyPr spcFirstLastPara="1" wrap="square" lIns="91425" tIns="91425" rIns="91425" bIns="91425" anchor="t" anchorCtr="0">
            <a:spAutoFit/>
          </a:bodyPr>
          <a:lstStyle/>
          <a:p>
            <a:r>
              <a:rPr lang="en-GB" sz="1300">
                <a:solidFill>
                  <a:srgbClr val="00B050"/>
                </a:solidFill>
              </a:rPr>
              <a:t>Alice is </a:t>
            </a:r>
            <a:r>
              <a:rPr lang="en-GB" sz="1300" err="1">
                <a:solidFill>
                  <a:srgbClr val="00B050"/>
                </a:solidFill>
              </a:rPr>
              <a:t>een</a:t>
            </a:r>
            <a:r>
              <a:rPr lang="en-GB" sz="1300">
                <a:solidFill>
                  <a:srgbClr val="00B050"/>
                </a:solidFill>
              </a:rPr>
              <a:t> </a:t>
            </a:r>
            <a:r>
              <a:rPr lang="en-GB" sz="1300" b="1" err="1">
                <a:solidFill>
                  <a:srgbClr val="00B050"/>
                </a:solidFill>
              </a:rPr>
              <a:t>universiteitsstudent</a:t>
            </a:r>
            <a:r>
              <a:rPr lang="en-GB" sz="1300" b="1">
                <a:solidFill>
                  <a:srgbClr val="00B050"/>
                </a:solidFill>
              </a:rPr>
              <a:t> </a:t>
            </a:r>
            <a:r>
              <a:rPr lang="en-GB" sz="1300">
                <a:solidFill>
                  <a:srgbClr val="00B050"/>
                </a:solidFill>
              </a:rPr>
              <a:t>die </a:t>
            </a:r>
            <a:r>
              <a:rPr lang="en-GB" sz="1300" err="1">
                <a:solidFill>
                  <a:srgbClr val="00B050"/>
                </a:solidFill>
              </a:rPr>
              <a:t>actief</a:t>
            </a:r>
            <a:r>
              <a:rPr lang="en-GB" sz="1300">
                <a:solidFill>
                  <a:srgbClr val="00B050"/>
                </a:solidFill>
              </a:rPr>
              <a:t> is in </a:t>
            </a:r>
            <a:r>
              <a:rPr lang="en-GB" sz="1300" err="1">
                <a:solidFill>
                  <a:srgbClr val="00B050"/>
                </a:solidFill>
              </a:rPr>
              <a:t>verschillende</a:t>
            </a:r>
            <a:r>
              <a:rPr lang="en-GB" sz="1300">
                <a:solidFill>
                  <a:srgbClr val="00B050"/>
                </a:solidFill>
              </a:rPr>
              <a:t> </a:t>
            </a:r>
            <a:r>
              <a:rPr lang="en-GB" sz="1300" err="1">
                <a:solidFill>
                  <a:srgbClr val="00B050"/>
                </a:solidFill>
              </a:rPr>
              <a:t>buitenschoolse</a:t>
            </a:r>
            <a:r>
              <a:rPr lang="en-GB" sz="1300">
                <a:solidFill>
                  <a:srgbClr val="00B050"/>
                </a:solidFill>
              </a:rPr>
              <a:t> </a:t>
            </a:r>
            <a:r>
              <a:rPr lang="en-GB" sz="1300" err="1">
                <a:solidFill>
                  <a:srgbClr val="00B050"/>
                </a:solidFill>
              </a:rPr>
              <a:t>programma's</a:t>
            </a:r>
            <a:r>
              <a:rPr lang="en-GB" sz="1300">
                <a:solidFill>
                  <a:srgbClr val="00B050"/>
                </a:solidFill>
              </a:rPr>
              <a:t> </a:t>
            </a:r>
            <a:r>
              <a:rPr lang="en-GB" sz="1300" err="1">
                <a:solidFill>
                  <a:srgbClr val="00B050"/>
                </a:solidFill>
              </a:rPr>
              <a:t>en</a:t>
            </a:r>
            <a:r>
              <a:rPr lang="en-GB" sz="1300">
                <a:solidFill>
                  <a:srgbClr val="00B050"/>
                </a:solidFill>
              </a:rPr>
              <a:t> </a:t>
            </a:r>
            <a:r>
              <a:rPr lang="en-GB" sz="1300" err="1">
                <a:solidFill>
                  <a:srgbClr val="00B050"/>
                </a:solidFill>
              </a:rPr>
              <a:t>heeft</a:t>
            </a:r>
            <a:r>
              <a:rPr lang="en-GB" sz="1300">
                <a:solidFill>
                  <a:srgbClr val="00B050"/>
                </a:solidFill>
              </a:rPr>
              <a:t> </a:t>
            </a:r>
            <a:r>
              <a:rPr lang="en-GB" sz="1300" err="1">
                <a:solidFill>
                  <a:srgbClr val="00B050"/>
                </a:solidFill>
              </a:rPr>
              <a:t>behoefte</a:t>
            </a:r>
            <a:r>
              <a:rPr lang="en-GB" sz="1300">
                <a:solidFill>
                  <a:srgbClr val="00B050"/>
                </a:solidFill>
              </a:rPr>
              <a:t> </a:t>
            </a:r>
            <a:r>
              <a:rPr lang="en-GB" sz="1300" err="1">
                <a:solidFill>
                  <a:srgbClr val="00B050"/>
                </a:solidFill>
              </a:rPr>
              <a:t>aan</a:t>
            </a:r>
            <a:r>
              <a:rPr lang="en-GB" sz="1300">
                <a:solidFill>
                  <a:srgbClr val="00B050"/>
                </a:solidFill>
              </a:rPr>
              <a:t> </a:t>
            </a:r>
            <a:r>
              <a:rPr lang="en-GB" sz="1300" err="1">
                <a:solidFill>
                  <a:srgbClr val="00B050"/>
                </a:solidFill>
              </a:rPr>
              <a:t>een</a:t>
            </a:r>
            <a:r>
              <a:rPr lang="en-GB" sz="1300">
                <a:solidFill>
                  <a:srgbClr val="00B050"/>
                </a:solidFill>
              </a:rPr>
              <a:t> </a:t>
            </a:r>
            <a:r>
              <a:rPr lang="en-GB" sz="1300" err="1">
                <a:solidFill>
                  <a:srgbClr val="00B050"/>
                </a:solidFill>
              </a:rPr>
              <a:t>gemakkelijke</a:t>
            </a:r>
            <a:r>
              <a:rPr lang="en-GB" sz="1300">
                <a:solidFill>
                  <a:srgbClr val="00B050"/>
                </a:solidFill>
              </a:rPr>
              <a:t> </a:t>
            </a:r>
            <a:r>
              <a:rPr lang="en-GB" sz="1300" err="1">
                <a:solidFill>
                  <a:srgbClr val="00B050"/>
                </a:solidFill>
              </a:rPr>
              <a:t>manier</a:t>
            </a:r>
            <a:r>
              <a:rPr lang="en-GB" sz="1300">
                <a:solidFill>
                  <a:srgbClr val="00B050"/>
                </a:solidFill>
              </a:rPr>
              <a:t> om </a:t>
            </a:r>
            <a:r>
              <a:rPr lang="en-GB" sz="1300" err="1">
                <a:solidFill>
                  <a:srgbClr val="00B050"/>
                </a:solidFill>
              </a:rPr>
              <a:t>haar</a:t>
            </a:r>
            <a:r>
              <a:rPr lang="en-GB" sz="1300">
                <a:solidFill>
                  <a:srgbClr val="00B050"/>
                </a:solidFill>
              </a:rPr>
              <a:t> </a:t>
            </a:r>
            <a:r>
              <a:rPr lang="en-GB" sz="1300" err="1">
                <a:solidFill>
                  <a:srgbClr val="00B050"/>
                </a:solidFill>
              </a:rPr>
              <a:t>studentenstatus</a:t>
            </a:r>
            <a:r>
              <a:rPr lang="en-GB" sz="1300">
                <a:solidFill>
                  <a:srgbClr val="00B050"/>
                </a:solidFill>
              </a:rPr>
              <a:t> </a:t>
            </a:r>
            <a:r>
              <a:rPr lang="en-GB" sz="1300" err="1">
                <a:solidFill>
                  <a:srgbClr val="00B050"/>
                </a:solidFill>
              </a:rPr>
              <a:t>te</a:t>
            </a:r>
            <a:r>
              <a:rPr lang="en-GB" sz="1300">
                <a:solidFill>
                  <a:srgbClr val="00B050"/>
                </a:solidFill>
              </a:rPr>
              <a:t> </a:t>
            </a:r>
            <a:r>
              <a:rPr lang="en-GB" sz="1300" err="1">
                <a:solidFill>
                  <a:srgbClr val="00B050"/>
                </a:solidFill>
              </a:rPr>
              <a:t>verifiëren</a:t>
            </a:r>
            <a:r>
              <a:rPr lang="en-GB" sz="1300">
                <a:solidFill>
                  <a:srgbClr val="00B050"/>
                </a:solidFill>
              </a:rPr>
              <a:t>.</a:t>
            </a:r>
            <a:endParaRPr lang="en-US"/>
          </a:p>
        </p:txBody>
      </p:sp>
      <p:pic>
        <p:nvPicPr>
          <p:cNvPr id="4" name="Picture 3" descr="A person holding a tablet&#10;&#10;Description automatically generated">
            <a:extLst>
              <a:ext uri="{FF2B5EF4-FFF2-40B4-BE49-F238E27FC236}">
                <a16:creationId xmlns:a16="http://schemas.microsoft.com/office/drawing/2014/main" id="{DE70E72D-8078-5114-9DCF-00F43668E454}"/>
              </a:ext>
            </a:extLst>
          </p:cNvPr>
          <p:cNvPicPr>
            <a:picLocks noChangeAspect="1"/>
          </p:cNvPicPr>
          <p:nvPr/>
        </p:nvPicPr>
        <p:blipFill>
          <a:blip r:embed="rId4"/>
          <a:stretch>
            <a:fillRect/>
          </a:stretch>
        </p:blipFill>
        <p:spPr>
          <a:xfrm>
            <a:off x="1431506" y="1241760"/>
            <a:ext cx="415592" cy="1118436"/>
          </a:xfrm>
          <a:prstGeom prst="rect">
            <a:avLst/>
          </a:prstGeom>
        </p:spPr>
      </p:pic>
      <p:sp>
        <p:nvSpPr>
          <p:cNvPr id="5" name="Rectangle 4">
            <a:extLst>
              <a:ext uri="{FF2B5EF4-FFF2-40B4-BE49-F238E27FC236}">
                <a16:creationId xmlns:a16="http://schemas.microsoft.com/office/drawing/2014/main" id="{10FD4DDF-CCE0-A288-EC9F-7B4529E5BE61}"/>
              </a:ext>
            </a:extLst>
          </p:cNvPr>
          <p:cNvSpPr/>
          <p:nvPr/>
        </p:nvSpPr>
        <p:spPr>
          <a:xfrm>
            <a:off x="6184915" y="972304"/>
            <a:ext cx="2807804" cy="3474780"/>
          </a:xfrm>
          <a:prstGeom prst="rect">
            <a:avLst/>
          </a:prstGeom>
          <a:solidFill>
            <a:srgbClr val="FAE828">
              <a:alpha val="9000"/>
            </a:srgbClr>
          </a:solidFill>
          <a:ln>
            <a:solidFill>
              <a:srgbClr val="FAE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53;g286b00870f9_1_1187">
            <a:extLst>
              <a:ext uri="{FF2B5EF4-FFF2-40B4-BE49-F238E27FC236}">
                <a16:creationId xmlns:a16="http://schemas.microsoft.com/office/drawing/2014/main" id="{693F32A6-AE8E-8717-6ADD-3B0855926062}"/>
              </a:ext>
            </a:extLst>
          </p:cNvPr>
          <p:cNvSpPr txBox="1"/>
          <p:nvPr/>
        </p:nvSpPr>
        <p:spPr>
          <a:xfrm>
            <a:off x="6355623" y="2502297"/>
            <a:ext cx="2548800" cy="1785074"/>
          </a:xfrm>
          <a:prstGeom prst="rect">
            <a:avLst/>
          </a:prstGeom>
          <a:noFill/>
          <a:ln>
            <a:noFill/>
          </a:ln>
        </p:spPr>
        <p:txBody>
          <a:bodyPr spcFirstLastPara="1" wrap="square" lIns="91425" tIns="91425" rIns="91425" bIns="91425" anchor="t" anchorCtr="0">
            <a:spAutoFit/>
          </a:bodyPr>
          <a:lstStyle/>
          <a:p>
            <a:pPr algn="ctr"/>
            <a:r>
              <a:rPr lang="en-GB" sz="1300">
                <a:solidFill>
                  <a:srgbClr val="B45F06"/>
                </a:solidFill>
                <a:ea typeface="Calibri"/>
                <a:sym typeface="Calibri"/>
              </a:rPr>
              <a:t>Carla is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medewerker</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studentenadministratie</a:t>
            </a:r>
            <a:r>
              <a:rPr lang="en-GB" sz="1300">
                <a:solidFill>
                  <a:srgbClr val="B45F06"/>
                </a:solidFill>
                <a:ea typeface="Calibri"/>
                <a:sym typeface="Calibri"/>
              </a:rPr>
              <a:t> van </a:t>
            </a:r>
            <a:r>
              <a:rPr lang="en-GB" sz="1300" err="1">
                <a:solidFill>
                  <a:srgbClr val="B45F06"/>
                </a:solidFill>
                <a:ea typeface="Calibri"/>
                <a:sym typeface="Calibri"/>
              </a:rPr>
              <a:t>een</a:t>
            </a:r>
            <a:r>
              <a:rPr lang="en-GB" sz="1300">
                <a:solidFill>
                  <a:srgbClr val="B45F06"/>
                </a:solidFill>
                <a:ea typeface="Calibri"/>
                <a:sym typeface="Calibri"/>
              </a:rPr>
              <a:t> </a:t>
            </a:r>
            <a:r>
              <a:rPr lang="en-GB" sz="1300" err="1">
                <a:solidFill>
                  <a:srgbClr val="B45F06"/>
                </a:solidFill>
                <a:ea typeface="Calibri"/>
                <a:sym typeface="Calibri"/>
              </a:rPr>
              <a:t>onderwijsinstelling</a:t>
            </a:r>
            <a:r>
              <a:rPr lang="en-GB" sz="1300">
                <a:solidFill>
                  <a:srgbClr val="B45F06"/>
                </a:solidFill>
                <a:ea typeface="Calibri"/>
                <a:sym typeface="Calibri"/>
              </a:rPr>
              <a:t>. Zij wilt </a:t>
            </a:r>
            <a:r>
              <a:rPr lang="en-GB" sz="1300" err="1">
                <a:solidFill>
                  <a:srgbClr val="B45F06"/>
                </a:solidFill>
                <a:ea typeface="Calibri"/>
                <a:sym typeface="Calibri"/>
              </a:rPr>
              <a:t>controleren</a:t>
            </a:r>
            <a:r>
              <a:rPr lang="en-GB" sz="1300">
                <a:solidFill>
                  <a:srgbClr val="B45F06"/>
                </a:solidFill>
                <a:ea typeface="Calibri"/>
                <a:sym typeface="Calibri"/>
              </a:rPr>
              <a:t> of Alice </a:t>
            </a:r>
            <a:r>
              <a:rPr lang="en-GB" sz="1300" err="1">
                <a:solidFill>
                  <a:srgbClr val="B45F06"/>
                </a:solidFill>
                <a:ea typeface="Calibri"/>
                <a:sym typeface="Calibri"/>
              </a:rPr>
              <a:t>toegang</a:t>
            </a:r>
            <a:r>
              <a:rPr lang="en-GB" sz="1300">
                <a:solidFill>
                  <a:srgbClr val="B45F06"/>
                </a:solidFill>
                <a:ea typeface="Calibri"/>
                <a:sym typeface="Calibri"/>
              </a:rPr>
              <a:t> </a:t>
            </a:r>
            <a:r>
              <a:rPr lang="en-GB" sz="1300" err="1">
                <a:solidFill>
                  <a:srgbClr val="B45F06"/>
                </a:solidFill>
                <a:ea typeface="Calibri"/>
                <a:sym typeface="Calibri"/>
              </a:rPr>
              <a:t>heeft</a:t>
            </a:r>
            <a:r>
              <a:rPr lang="en-GB" sz="1300">
                <a:solidFill>
                  <a:srgbClr val="B45F06"/>
                </a:solidFill>
                <a:ea typeface="Calibri"/>
                <a:sym typeface="Calibri"/>
              </a:rPr>
              <a:t> tot </a:t>
            </a:r>
            <a:r>
              <a:rPr lang="en-GB" sz="1300" err="1">
                <a:solidFill>
                  <a:srgbClr val="B45F06"/>
                </a:solidFill>
                <a:ea typeface="Calibri"/>
                <a:sym typeface="Calibri"/>
              </a:rPr>
              <a:t>bepaalde</a:t>
            </a:r>
            <a:r>
              <a:rPr lang="en-GB" sz="1300">
                <a:solidFill>
                  <a:srgbClr val="B45F06"/>
                </a:solidFill>
                <a:ea typeface="Calibri"/>
                <a:sym typeface="Calibri"/>
              </a:rPr>
              <a:t> </a:t>
            </a:r>
            <a:r>
              <a:rPr lang="en-GB" sz="1300" err="1">
                <a:solidFill>
                  <a:srgbClr val="B45F06"/>
                </a:solidFill>
                <a:ea typeface="Calibri"/>
                <a:sym typeface="Calibri"/>
              </a:rPr>
              <a:t>faciliteiten</a:t>
            </a:r>
            <a:r>
              <a:rPr lang="en-GB" sz="1300">
                <a:solidFill>
                  <a:srgbClr val="B45F06"/>
                </a:solidFill>
                <a:ea typeface="Calibri"/>
                <a:sym typeface="Calibri"/>
              </a:rPr>
              <a:t> van de campus op basis van Alice's </a:t>
            </a:r>
            <a:r>
              <a:rPr lang="en-GB" sz="1300" err="1">
                <a:solidFill>
                  <a:srgbClr val="B45F06"/>
                </a:solidFill>
                <a:ea typeface="Calibri"/>
                <a:sym typeface="Calibri"/>
              </a:rPr>
              <a:t>studentenstatus</a:t>
            </a:r>
            <a:r>
              <a:rPr lang="en-GB" sz="1300">
                <a:solidFill>
                  <a:srgbClr val="B45F06"/>
                </a:solidFill>
                <a:ea typeface="Calibri"/>
                <a:sym typeface="Calibri"/>
              </a:rPr>
              <a:t>.</a:t>
            </a:r>
            <a:endParaRPr lang="en-GB" sz="1300">
              <a:solidFill>
                <a:srgbClr val="B45F06"/>
              </a:solidFill>
              <a:ea typeface="Calibri"/>
            </a:endParaRPr>
          </a:p>
        </p:txBody>
      </p:sp>
    </p:spTree>
    <p:extLst>
      <p:ext uri="{BB962C8B-B14F-4D97-AF65-F5344CB8AC3E}">
        <p14:creationId xmlns:p14="http://schemas.microsoft.com/office/powerpoint/2010/main" val="112946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438184" y="81307"/>
            <a:ext cx="7486875" cy="1000752"/>
          </a:xfrm>
          <a:prstGeom prst="rect">
            <a:avLst/>
          </a:prstGeom>
          <a:noFill/>
          <a:ln>
            <a:noFill/>
          </a:ln>
        </p:spPr>
        <p:txBody>
          <a:bodyPr spcFirstLastPara="1" wrap="square" lIns="68550" tIns="34275" rIns="68550" bIns="34275" anchor="t" anchorCtr="0">
            <a:noAutofit/>
          </a:bodyPr>
          <a:lstStyle/>
          <a:p>
            <a:r>
              <a:rPr lang="en-GB" sz="2800" b="1"/>
              <a:t>Carla </a:t>
            </a:r>
            <a:r>
              <a:rPr lang="en-GB" sz="2800" b="1" err="1"/>
              <a:t>controleert</a:t>
            </a:r>
            <a:r>
              <a:rPr lang="en-GB" sz="2800" b="1"/>
              <a:t> de </a:t>
            </a:r>
            <a:r>
              <a:rPr lang="en-GB" sz="2800" b="1" err="1"/>
              <a:t>toegangsrechten</a:t>
            </a:r>
            <a:r>
              <a:rPr lang="en-GB" sz="2800" b="1"/>
              <a:t> van Alice</a:t>
            </a:r>
            <a:endParaRPr lang="en-US" sz="2800"/>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4079108" y="3061124"/>
            <a:ext cx="726300"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3983426" y="2019200"/>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pic>
        <p:nvPicPr>
          <p:cNvPr id="4" name="Google Shape;855;g286b00870f9_1_1187" descr="A person in a dress&#10;&#10;Description automatically generated">
            <a:extLst>
              <a:ext uri="{FF2B5EF4-FFF2-40B4-BE49-F238E27FC236}">
                <a16:creationId xmlns:a16="http://schemas.microsoft.com/office/drawing/2014/main" id="{15B159A1-1CC7-8AAC-C951-0B2F94DB23A9}"/>
              </a:ext>
            </a:extLst>
          </p:cNvPr>
          <p:cNvPicPr preferRelativeResize="0"/>
          <p:nvPr/>
        </p:nvPicPr>
        <p:blipFill rotWithShape="1">
          <a:blip r:embed="rId2">
            <a:alphaModFix/>
          </a:blip>
          <a:srcRect l="56285" t="10622" r="34449" b="70606"/>
          <a:stretch/>
        </p:blipFill>
        <p:spPr>
          <a:xfrm>
            <a:off x="7927588" y="84175"/>
            <a:ext cx="764639" cy="1102577"/>
          </a:xfrm>
          <a:prstGeom prst="rect">
            <a:avLst/>
          </a:prstGeom>
          <a:noFill/>
          <a:ln>
            <a:noFill/>
          </a:ln>
        </p:spPr>
      </p:pic>
      <p:grpSp>
        <p:nvGrpSpPr>
          <p:cNvPr id="16" name="Google Shape;841;g286b00870f9_1_1135">
            <a:extLst>
              <a:ext uri="{FF2B5EF4-FFF2-40B4-BE49-F238E27FC236}">
                <a16:creationId xmlns:a16="http://schemas.microsoft.com/office/drawing/2014/main" id="{3CD62A05-8501-526C-2F4A-1F3261EE7C75}"/>
              </a:ext>
            </a:extLst>
          </p:cNvPr>
          <p:cNvGrpSpPr/>
          <p:nvPr/>
        </p:nvGrpSpPr>
        <p:grpSpPr>
          <a:xfrm>
            <a:off x="6476181" y="2708638"/>
            <a:ext cx="944403" cy="633588"/>
            <a:chOff x="6943296" y="469353"/>
            <a:chExt cx="213001" cy="217728"/>
          </a:xfrm>
        </p:grpSpPr>
        <p:sp>
          <p:nvSpPr>
            <p:cNvPr id="8" name="Google Shape;842;g286b00870f9_1_1135">
              <a:extLst>
                <a:ext uri="{FF2B5EF4-FFF2-40B4-BE49-F238E27FC236}">
                  <a16:creationId xmlns:a16="http://schemas.microsoft.com/office/drawing/2014/main" id="{CA84F81F-B2FA-F3A8-14B6-982AFF515A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43;g286b00870f9_1_1135">
              <a:extLst>
                <a:ext uri="{FF2B5EF4-FFF2-40B4-BE49-F238E27FC236}">
                  <a16:creationId xmlns:a16="http://schemas.microsoft.com/office/drawing/2014/main" id="{3FC8DBEE-0CE1-9A11-413F-9027ACEAF729}"/>
                </a:ext>
              </a:extLst>
            </p:cNvPr>
            <p:cNvSpPr/>
            <p:nvPr/>
          </p:nvSpPr>
          <p:spPr>
            <a:xfrm>
              <a:off x="6944993" y="469353"/>
              <a:ext cx="211304" cy="9493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r>
                <a:rPr lang="en-US" sz="800" b="1" err="1">
                  <a:solidFill>
                    <a:srgbClr val="FFFFFF"/>
                  </a:solidFill>
                </a:rPr>
                <a:t>Toegekend</a:t>
              </a:r>
            </a:p>
            <a:p>
              <a:pPr marL="0" marR="0" lvl="0" indent="0" algn="ctr">
                <a:lnSpc>
                  <a:spcPct val="100000"/>
                </a:lnSpc>
                <a:spcBef>
                  <a:spcPts val="0"/>
                </a:spcBef>
                <a:spcAft>
                  <a:spcPts val="0"/>
                </a:spcAft>
                <a:buNone/>
              </a:pPr>
              <a:r>
                <a:rPr lang="en-US" sz="800" b="1">
                  <a:solidFill>
                    <a:srgbClr val="FFFFFF"/>
                  </a:solidFill>
                </a:rPr>
                <a:t>Recht</a:t>
              </a:r>
              <a:endParaRPr lang="en-US"/>
            </a:p>
          </p:txBody>
        </p:sp>
      </p:grpSp>
      <p:sp>
        <p:nvSpPr>
          <p:cNvPr id="20" name="TextBox 19">
            <a:extLst>
              <a:ext uri="{FF2B5EF4-FFF2-40B4-BE49-F238E27FC236}">
                <a16:creationId xmlns:a16="http://schemas.microsoft.com/office/drawing/2014/main" id="{46DD77C5-B46B-B7C2-60BB-49D6C7700106}"/>
              </a:ext>
            </a:extLst>
          </p:cNvPr>
          <p:cNvSpPr txBox="1"/>
          <p:nvPr/>
        </p:nvSpPr>
        <p:spPr>
          <a:xfrm>
            <a:off x="6897567" y="2052013"/>
            <a:ext cx="1445693"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a:t>
            </a:r>
            <a:r>
              <a:rPr lang="en-US" sz="800" err="1">
                <a:solidFill>
                  <a:srgbClr val="373636"/>
                </a:solidFill>
              </a:rPr>
              <a:t>sportfaciliteiten</a:t>
            </a:r>
          </a:p>
        </p:txBody>
      </p:sp>
      <p:cxnSp>
        <p:nvCxnSpPr>
          <p:cNvPr id="22" name="Google Shape;831;g286b00870f9_1_1135">
            <a:extLst>
              <a:ext uri="{FF2B5EF4-FFF2-40B4-BE49-F238E27FC236}">
                <a16:creationId xmlns:a16="http://schemas.microsoft.com/office/drawing/2014/main" id="{CA054DD3-EF21-3976-054C-1473711356A6}"/>
              </a:ext>
            </a:extLst>
          </p:cNvPr>
          <p:cNvCxnSpPr>
            <a:cxnSpLocks/>
          </p:cNvCxnSpPr>
          <p:nvPr/>
        </p:nvCxnSpPr>
        <p:spPr>
          <a:xfrm>
            <a:off x="5781648" y="3018622"/>
            <a:ext cx="697577" cy="6676"/>
          </a:xfrm>
          <a:prstGeom prst="straightConnector1">
            <a:avLst/>
          </a:prstGeom>
          <a:noFill/>
          <a:ln w="9525" cap="flat" cmpd="sng">
            <a:solidFill>
              <a:schemeClr val="dk2"/>
            </a:solidFill>
            <a:prstDash val="solid"/>
            <a:round/>
            <a:headEnd type="triangle" w="med" len="med"/>
            <a:tailEnd type="none" w="med" len="med"/>
          </a:ln>
        </p:spPr>
      </p:cxnSp>
      <p:sp>
        <p:nvSpPr>
          <p:cNvPr id="26" name="TextBox 25">
            <a:extLst>
              <a:ext uri="{FF2B5EF4-FFF2-40B4-BE49-F238E27FC236}">
                <a16:creationId xmlns:a16="http://schemas.microsoft.com/office/drawing/2014/main" id="{755D15C0-BA6A-04D4-D741-050E076BDCC9}"/>
              </a:ext>
            </a:extLst>
          </p:cNvPr>
          <p:cNvSpPr txBox="1"/>
          <p:nvPr/>
        </p:nvSpPr>
        <p:spPr>
          <a:xfrm>
            <a:off x="6897567" y="2326629"/>
            <a:ext cx="1445693"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restaurant</a:t>
            </a:r>
          </a:p>
        </p:txBody>
      </p:sp>
      <p:sp>
        <p:nvSpPr>
          <p:cNvPr id="27" name="TextBox 26">
            <a:extLst>
              <a:ext uri="{FF2B5EF4-FFF2-40B4-BE49-F238E27FC236}">
                <a16:creationId xmlns:a16="http://schemas.microsoft.com/office/drawing/2014/main" id="{75B1A574-6E1F-438A-A9E1-D7A4B0D12DCC}"/>
              </a:ext>
            </a:extLst>
          </p:cNvPr>
          <p:cNvSpPr txBox="1"/>
          <p:nvPr/>
        </p:nvSpPr>
        <p:spPr>
          <a:xfrm>
            <a:off x="6786236" y="1762551"/>
            <a:ext cx="1668355"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tot </a:t>
            </a:r>
            <a:r>
              <a:rPr lang="en-US" sz="800" err="1">
                <a:solidFill>
                  <a:srgbClr val="373636"/>
                </a:solidFill>
              </a:rPr>
              <a:t>afgesloten</a:t>
            </a:r>
            <a:r>
              <a:rPr lang="en-US" sz="800">
                <a:solidFill>
                  <a:srgbClr val="373636"/>
                </a:solidFill>
              </a:rPr>
              <a:t> </a:t>
            </a:r>
            <a:r>
              <a:rPr lang="en-US" sz="800" err="1">
                <a:solidFill>
                  <a:srgbClr val="373636"/>
                </a:solidFill>
              </a:rPr>
              <a:t>ruimtes</a:t>
            </a:r>
          </a:p>
        </p:txBody>
      </p:sp>
      <p:sp>
        <p:nvSpPr>
          <p:cNvPr id="32" name="Rectangle 31">
            <a:extLst>
              <a:ext uri="{FF2B5EF4-FFF2-40B4-BE49-F238E27FC236}">
                <a16:creationId xmlns:a16="http://schemas.microsoft.com/office/drawing/2014/main" id="{82B263D9-A463-3CBC-DECD-EEE299CD0FA1}"/>
              </a:ext>
            </a:extLst>
          </p:cNvPr>
          <p:cNvSpPr/>
          <p:nvPr/>
        </p:nvSpPr>
        <p:spPr>
          <a:xfrm>
            <a:off x="4760462" y="1544533"/>
            <a:ext cx="3984450" cy="253564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250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438184" y="81307"/>
            <a:ext cx="7486875" cy="1000752"/>
          </a:xfrm>
          <a:prstGeom prst="rect">
            <a:avLst/>
          </a:prstGeom>
          <a:noFill/>
          <a:ln>
            <a:noFill/>
          </a:ln>
        </p:spPr>
        <p:txBody>
          <a:bodyPr spcFirstLastPara="1" wrap="square" lIns="68550" tIns="34275" rIns="68550" bIns="34275" anchor="t" anchorCtr="0">
            <a:noAutofit/>
          </a:bodyPr>
          <a:lstStyle/>
          <a:p>
            <a:r>
              <a:rPr lang="en-GB" sz="2400" b="1"/>
              <a:t>Carla wilt met </a:t>
            </a:r>
            <a:r>
              <a:rPr lang="en-GB" sz="2400" b="1" err="1"/>
              <a:t>Fietsambassade</a:t>
            </a:r>
            <a:r>
              <a:rPr lang="en-GB" sz="2400" b="1"/>
              <a:t> </a:t>
            </a:r>
            <a:r>
              <a:rPr lang="en-GB" sz="2400" b="1" err="1"/>
              <a:t>gegevens</a:t>
            </a:r>
            <a:r>
              <a:rPr lang="en-GB" sz="2400" b="1"/>
              <a:t>, over Alice, </a:t>
            </a:r>
            <a:r>
              <a:rPr lang="en-GB" sz="2400" b="1" err="1"/>
              <a:t>uitwisselen</a:t>
            </a:r>
            <a:r>
              <a:rPr lang="en-GB" sz="2400" b="1"/>
              <a:t> </a:t>
            </a:r>
            <a:r>
              <a:rPr lang="en-GB" sz="2400" b="1" err="1"/>
              <a:t>voor</a:t>
            </a:r>
            <a:r>
              <a:rPr lang="en-GB" sz="2400" b="1"/>
              <a:t> </a:t>
            </a:r>
            <a:r>
              <a:rPr lang="en-GB" sz="2400" b="1" err="1"/>
              <a:t>een</a:t>
            </a:r>
            <a:r>
              <a:rPr lang="en-GB" sz="2400" b="1"/>
              <a:t> </a:t>
            </a:r>
            <a:r>
              <a:rPr lang="en-GB" sz="2400" b="1" err="1"/>
              <a:t>specifieke</a:t>
            </a:r>
            <a:r>
              <a:rPr lang="en-GB" sz="2400" b="1"/>
              <a:t> </a:t>
            </a:r>
            <a:r>
              <a:rPr lang="en-GB" sz="2400" b="1" err="1"/>
              <a:t>aanbod</a:t>
            </a:r>
            <a:endParaRPr lang="en-GB" sz="2400" b="1"/>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3119642" y="1343777"/>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3127163" y="2769221"/>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a:off x="4079108" y="3061124"/>
            <a:ext cx="726300"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3983426" y="2019200"/>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3606882" y="1963942"/>
            <a:ext cx="7520" cy="802330"/>
          </a:xfrm>
          <a:prstGeom prst="straightConnector1">
            <a:avLst/>
          </a:prstGeom>
          <a:noFill/>
          <a:ln w="9525" cap="flat" cmpd="sng">
            <a:solidFill>
              <a:schemeClr val="dk2"/>
            </a:solidFill>
            <a:prstDash val="solid"/>
            <a:round/>
            <a:headEnd type="triangle" w="med" len="med"/>
            <a:tailEnd type="none" w="med" len="med"/>
          </a:ln>
        </p:spPr>
      </p:cxnSp>
      <p:pic>
        <p:nvPicPr>
          <p:cNvPr id="4" name="Google Shape;855;g286b00870f9_1_1187" descr="A person in a dress&#10;&#10;Description automatically generated">
            <a:extLst>
              <a:ext uri="{FF2B5EF4-FFF2-40B4-BE49-F238E27FC236}">
                <a16:creationId xmlns:a16="http://schemas.microsoft.com/office/drawing/2014/main" id="{15B159A1-1CC7-8AAC-C951-0B2F94DB23A9}"/>
              </a:ext>
            </a:extLst>
          </p:cNvPr>
          <p:cNvPicPr preferRelativeResize="0"/>
          <p:nvPr/>
        </p:nvPicPr>
        <p:blipFill rotWithShape="1">
          <a:blip r:embed="rId2">
            <a:alphaModFix/>
          </a:blip>
          <a:srcRect l="56285" t="10622" r="34449" b="70606"/>
          <a:stretch/>
        </p:blipFill>
        <p:spPr>
          <a:xfrm>
            <a:off x="7927588" y="84175"/>
            <a:ext cx="764639" cy="1102577"/>
          </a:xfrm>
          <a:prstGeom prst="rect">
            <a:avLst/>
          </a:prstGeom>
          <a:noFill/>
          <a:ln>
            <a:noFill/>
          </a:ln>
        </p:spPr>
      </p:pic>
      <p:grpSp>
        <p:nvGrpSpPr>
          <p:cNvPr id="16" name="Google Shape;841;g286b00870f9_1_1135">
            <a:extLst>
              <a:ext uri="{FF2B5EF4-FFF2-40B4-BE49-F238E27FC236}">
                <a16:creationId xmlns:a16="http://schemas.microsoft.com/office/drawing/2014/main" id="{3CD62A05-8501-526C-2F4A-1F3261EE7C75}"/>
              </a:ext>
            </a:extLst>
          </p:cNvPr>
          <p:cNvGrpSpPr/>
          <p:nvPr/>
        </p:nvGrpSpPr>
        <p:grpSpPr>
          <a:xfrm>
            <a:off x="6476181" y="2708638"/>
            <a:ext cx="944403" cy="633588"/>
            <a:chOff x="6943296" y="469353"/>
            <a:chExt cx="213001" cy="217728"/>
          </a:xfrm>
        </p:grpSpPr>
        <p:sp>
          <p:nvSpPr>
            <p:cNvPr id="8" name="Google Shape;842;g286b00870f9_1_1135">
              <a:extLst>
                <a:ext uri="{FF2B5EF4-FFF2-40B4-BE49-F238E27FC236}">
                  <a16:creationId xmlns:a16="http://schemas.microsoft.com/office/drawing/2014/main" id="{CA84F81F-B2FA-F3A8-14B6-982AFF515A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43;g286b00870f9_1_1135">
              <a:extLst>
                <a:ext uri="{FF2B5EF4-FFF2-40B4-BE49-F238E27FC236}">
                  <a16:creationId xmlns:a16="http://schemas.microsoft.com/office/drawing/2014/main" id="{3FC8DBEE-0CE1-9A11-413F-9027ACEAF729}"/>
                </a:ext>
              </a:extLst>
            </p:cNvPr>
            <p:cNvSpPr/>
            <p:nvPr/>
          </p:nvSpPr>
          <p:spPr>
            <a:xfrm>
              <a:off x="6944993" y="469353"/>
              <a:ext cx="211304" cy="9493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r>
                <a:rPr lang="en-US" sz="800" b="1" err="1">
                  <a:solidFill>
                    <a:srgbClr val="FFFFFF"/>
                  </a:solidFill>
                </a:rPr>
                <a:t>Toegekend</a:t>
              </a:r>
            </a:p>
            <a:p>
              <a:pPr marL="0" marR="0" lvl="0" indent="0" algn="ctr">
                <a:lnSpc>
                  <a:spcPct val="100000"/>
                </a:lnSpc>
                <a:spcBef>
                  <a:spcPts val="0"/>
                </a:spcBef>
                <a:spcAft>
                  <a:spcPts val="0"/>
                </a:spcAft>
                <a:buNone/>
              </a:pPr>
              <a:r>
                <a:rPr lang="en-US" sz="800" b="1">
                  <a:solidFill>
                    <a:srgbClr val="FFFFFF"/>
                  </a:solidFill>
                </a:rPr>
                <a:t>Recht</a:t>
              </a:r>
              <a:endParaRPr lang="en-US"/>
            </a:p>
          </p:txBody>
        </p:sp>
      </p:grpSp>
      <p:cxnSp>
        <p:nvCxnSpPr>
          <p:cNvPr id="22" name="Google Shape;831;g286b00870f9_1_1135">
            <a:extLst>
              <a:ext uri="{FF2B5EF4-FFF2-40B4-BE49-F238E27FC236}">
                <a16:creationId xmlns:a16="http://schemas.microsoft.com/office/drawing/2014/main" id="{CA054DD3-EF21-3976-054C-1473711356A6}"/>
              </a:ext>
            </a:extLst>
          </p:cNvPr>
          <p:cNvCxnSpPr>
            <a:cxnSpLocks/>
          </p:cNvCxnSpPr>
          <p:nvPr/>
        </p:nvCxnSpPr>
        <p:spPr>
          <a:xfrm>
            <a:off x="5781648" y="3018622"/>
            <a:ext cx="697577" cy="6676"/>
          </a:xfrm>
          <a:prstGeom prst="straightConnector1">
            <a:avLst/>
          </a:prstGeom>
          <a:noFill/>
          <a:ln w="9525" cap="flat" cmpd="sng">
            <a:solidFill>
              <a:schemeClr val="dk2"/>
            </a:solidFill>
            <a:prstDash val="solid"/>
            <a:round/>
            <a:headEnd type="triangle" w="med" len="med"/>
            <a:tailEnd type="none" w="med" len="med"/>
          </a:ln>
        </p:spPr>
      </p:cxnSp>
      <p:sp>
        <p:nvSpPr>
          <p:cNvPr id="26" name="TextBox 25">
            <a:extLst>
              <a:ext uri="{FF2B5EF4-FFF2-40B4-BE49-F238E27FC236}">
                <a16:creationId xmlns:a16="http://schemas.microsoft.com/office/drawing/2014/main" id="{755D15C0-BA6A-04D4-D741-050E076BDCC9}"/>
              </a:ext>
            </a:extLst>
          </p:cNvPr>
          <p:cNvSpPr txBox="1"/>
          <p:nvPr/>
        </p:nvSpPr>
        <p:spPr>
          <a:xfrm>
            <a:off x="6897567" y="2326629"/>
            <a:ext cx="1445693"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Studentenaanbod</a:t>
            </a:r>
            <a:endParaRPr lang="en-US" err="1"/>
          </a:p>
        </p:txBody>
      </p:sp>
      <p:sp>
        <p:nvSpPr>
          <p:cNvPr id="3" name="Rectangle 2">
            <a:extLst>
              <a:ext uri="{FF2B5EF4-FFF2-40B4-BE49-F238E27FC236}">
                <a16:creationId xmlns:a16="http://schemas.microsoft.com/office/drawing/2014/main" id="{3D2FA96A-8762-AE99-01B0-AA0E5A121B02}"/>
              </a:ext>
            </a:extLst>
          </p:cNvPr>
          <p:cNvSpPr/>
          <p:nvPr/>
        </p:nvSpPr>
        <p:spPr>
          <a:xfrm>
            <a:off x="4760462" y="1997279"/>
            <a:ext cx="3984450" cy="172663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736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863;g286b00870f9_1_1201">
            <a:extLst>
              <a:ext uri="{FF2B5EF4-FFF2-40B4-BE49-F238E27FC236}">
                <a16:creationId xmlns:a16="http://schemas.microsoft.com/office/drawing/2014/main" id="{69CC769A-1E3C-4ECC-649B-ED3116185B59}"/>
              </a:ext>
            </a:extLst>
          </p:cNvPr>
          <p:cNvSpPr txBox="1"/>
          <p:nvPr/>
        </p:nvSpPr>
        <p:spPr>
          <a:xfrm>
            <a:off x="490139" y="133262"/>
            <a:ext cx="7486875" cy="1000752"/>
          </a:xfrm>
          <a:prstGeom prst="rect">
            <a:avLst/>
          </a:prstGeom>
          <a:noFill/>
          <a:ln>
            <a:noFill/>
          </a:ln>
        </p:spPr>
        <p:txBody>
          <a:bodyPr spcFirstLastPara="1" wrap="square" lIns="68550" tIns="34275" rIns="68550" bIns="34275" anchor="t" anchorCtr="0">
            <a:noAutofit/>
          </a:bodyPr>
          <a:lstStyle/>
          <a:p>
            <a:r>
              <a:rPr lang="en-GB" sz="2800" b="1" err="1"/>
              <a:t>Instellingen</a:t>
            </a:r>
            <a:r>
              <a:rPr lang="en-GB" sz="2800" b="1"/>
              <a:t> die de </a:t>
            </a:r>
            <a:r>
              <a:rPr lang="en-GB" sz="2800" b="1" err="1"/>
              <a:t>rechten</a:t>
            </a:r>
            <a:r>
              <a:rPr lang="en-GB" sz="2800" b="1"/>
              <a:t> </a:t>
            </a:r>
            <a:r>
              <a:rPr lang="en-GB" sz="2800" b="1" err="1"/>
              <a:t>aan</a:t>
            </a:r>
            <a:r>
              <a:rPr lang="en-GB" sz="2800" b="1"/>
              <a:t> Alice </a:t>
            </a:r>
            <a:r>
              <a:rPr lang="en-GB" sz="2800" b="1" err="1"/>
              <a:t>toekennen</a:t>
            </a:r>
            <a:endParaRPr lang="en-GB" sz="2800" b="1"/>
          </a:p>
        </p:txBody>
      </p:sp>
      <p:sp>
        <p:nvSpPr>
          <p:cNvPr id="7" name="Rectangle 6">
            <a:extLst>
              <a:ext uri="{FF2B5EF4-FFF2-40B4-BE49-F238E27FC236}">
                <a16:creationId xmlns:a16="http://schemas.microsoft.com/office/drawing/2014/main" id="{8B39C274-0205-70A3-15FF-6BEA29F96B3A}"/>
              </a:ext>
            </a:extLst>
          </p:cNvPr>
          <p:cNvSpPr/>
          <p:nvPr/>
        </p:nvSpPr>
        <p:spPr>
          <a:xfrm>
            <a:off x="5617090" y="265273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790;g286b00870f9_1_1135">
            <a:extLst>
              <a:ext uri="{FF2B5EF4-FFF2-40B4-BE49-F238E27FC236}">
                <a16:creationId xmlns:a16="http://schemas.microsoft.com/office/drawing/2014/main" id="{653E3837-A047-E2E3-B625-80FE797DEAFE}"/>
              </a:ext>
            </a:extLst>
          </p:cNvPr>
          <p:cNvGrpSpPr/>
          <p:nvPr/>
        </p:nvGrpSpPr>
        <p:grpSpPr>
          <a:xfrm>
            <a:off x="1457097" y="1269556"/>
            <a:ext cx="951914" cy="611027"/>
            <a:chOff x="6941601" y="477106"/>
            <a:chExt cx="214695" cy="209975"/>
          </a:xfrm>
        </p:grpSpPr>
        <p:sp>
          <p:nvSpPr>
            <p:cNvPr id="9" name="Google Shape;791;g286b00870f9_1_1135">
              <a:extLst>
                <a:ext uri="{FF2B5EF4-FFF2-40B4-BE49-F238E27FC236}">
                  <a16:creationId xmlns:a16="http://schemas.microsoft.com/office/drawing/2014/main" id="{7A0DC5E1-BFB5-B422-A27A-62CD8B9AD531}"/>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00" b="0" i="0" u="none" strike="noStrike" cap="none">
                <a:solidFill>
                  <a:srgbClr val="000000"/>
                </a:solidFill>
                <a:latin typeface="Arial"/>
                <a:ea typeface="Arial"/>
                <a:cs typeface="Arial"/>
                <a:sym typeface="Arial"/>
              </a:endParaRPr>
            </a:p>
          </p:txBody>
        </p:sp>
        <p:sp>
          <p:nvSpPr>
            <p:cNvPr id="10" name="Google Shape;792;g286b00870f9_1_1135">
              <a:extLst>
                <a:ext uri="{FF2B5EF4-FFF2-40B4-BE49-F238E27FC236}">
                  <a16:creationId xmlns:a16="http://schemas.microsoft.com/office/drawing/2014/main" id="{C1BE6954-B77C-3375-0A54-EDBC039060B9}"/>
                </a:ext>
              </a:extLst>
            </p:cNvPr>
            <p:cNvSpPr/>
            <p:nvPr/>
          </p:nvSpPr>
          <p:spPr>
            <a:xfrm>
              <a:off x="6941601" y="477106"/>
              <a:ext cx="213000" cy="87177"/>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err="1">
                  <a:solidFill>
                    <a:srgbClr val="FFFFFF"/>
                  </a:solidFill>
                </a:rPr>
                <a:t>Geregistreerd</a:t>
              </a:r>
              <a:r>
                <a:rPr lang="en-US" sz="800" b="1">
                  <a:solidFill>
                    <a:srgbClr val="FFFFFF"/>
                  </a:solidFill>
                </a:rPr>
                <a:t> </a:t>
              </a:r>
              <a:r>
                <a:rPr lang="en-US" sz="800" b="1" err="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5" name="Google Shape;793;g286b00870f9_1_1135">
            <a:extLst>
              <a:ext uri="{FF2B5EF4-FFF2-40B4-BE49-F238E27FC236}">
                <a16:creationId xmlns:a16="http://schemas.microsoft.com/office/drawing/2014/main" id="{02B26CD1-9511-77FA-301F-987B3CBABD65}"/>
              </a:ext>
            </a:extLst>
          </p:cNvPr>
          <p:cNvGrpSpPr/>
          <p:nvPr/>
        </p:nvGrpSpPr>
        <p:grpSpPr>
          <a:xfrm>
            <a:off x="1464618" y="2695000"/>
            <a:ext cx="944399" cy="505752"/>
            <a:chOff x="6943296" y="513283"/>
            <a:chExt cx="213000" cy="173798"/>
          </a:xfrm>
        </p:grpSpPr>
        <p:sp>
          <p:nvSpPr>
            <p:cNvPr id="13" name="Google Shape;794;g286b00870f9_1_1135">
              <a:extLst>
                <a:ext uri="{FF2B5EF4-FFF2-40B4-BE49-F238E27FC236}">
                  <a16:creationId xmlns:a16="http://schemas.microsoft.com/office/drawing/2014/main" id="{728A37D6-7BA2-1E84-F3F5-E46EA7FBFC7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795;g286b00870f9_1_1135">
              <a:extLst>
                <a:ext uri="{FF2B5EF4-FFF2-40B4-BE49-F238E27FC236}">
                  <a16:creationId xmlns:a16="http://schemas.microsoft.com/office/drawing/2014/main" id="{04677D8E-C544-CDB0-01D4-59D0012308BB}"/>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buSzPts val="1400"/>
              </a:pPr>
              <a:r>
                <a:rPr lang="en-US" sz="800" b="1">
                  <a:solidFill>
                    <a:srgbClr val="FFFFFF"/>
                  </a:solidFill>
                </a:rPr>
                <a:t>Persoon</a:t>
              </a:r>
              <a:endParaRPr lang="en-US" sz="800" b="1" i="0" u="none" strike="noStrike" cap="none">
                <a:solidFill>
                  <a:srgbClr val="FFFFFF"/>
                </a:solidFill>
                <a:latin typeface="Arial"/>
                <a:ea typeface="Arial"/>
                <a:cs typeface="Arial"/>
              </a:endParaRPr>
            </a:p>
          </p:txBody>
        </p:sp>
      </p:grpSp>
      <p:grpSp>
        <p:nvGrpSpPr>
          <p:cNvPr id="19" name="Google Shape;801;g286b00870f9_1_1135">
            <a:extLst>
              <a:ext uri="{FF2B5EF4-FFF2-40B4-BE49-F238E27FC236}">
                <a16:creationId xmlns:a16="http://schemas.microsoft.com/office/drawing/2014/main" id="{06CF9CB6-0E1C-64D4-813D-4EF04DC5FD61}"/>
              </a:ext>
            </a:extLst>
          </p:cNvPr>
          <p:cNvGrpSpPr/>
          <p:nvPr/>
        </p:nvGrpSpPr>
        <p:grpSpPr>
          <a:xfrm>
            <a:off x="4797858" y="2769221"/>
            <a:ext cx="944399" cy="505752"/>
            <a:chOff x="6943296" y="513283"/>
            <a:chExt cx="213000" cy="173798"/>
          </a:xfrm>
        </p:grpSpPr>
        <p:sp>
          <p:nvSpPr>
            <p:cNvPr id="17" name="Google Shape;802;g286b00870f9_1_1135">
              <a:extLst>
                <a:ext uri="{FF2B5EF4-FFF2-40B4-BE49-F238E27FC236}">
                  <a16:creationId xmlns:a16="http://schemas.microsoft.com/office/drawing/2014/main" id="{4276F669-CFD3-8ECD-6F24-5844671392D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803;g286b00870f9_1_1135">
              <a:extLst>
                <a:ext uri="{FF2B5EF4-FFF2-40B4-BE49-F238E27FC236}">
                  <a16:creationId xmlns:a16="http://schemas.microsoft.com/office/drawing/2014/main" id="{12508966-8A34-613D-1B26-747CA2EC7D0A}"/>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Leerclaim</a:t>
              </a:r>
              <a:endParaRPr lang="en-US" err="1"/>
            </a:p>
          </p:txBody>
        </p:sp>
      </p:grpSp>
      <p:cxnSp>
        <p:nvCxnSpPr>
          <p:cNvPr id="21" name="Google Shape;806;g286b00870f9_1_1135">
            <a:extLst>
              <a:ext uri="{FF2B5EF4-FFF2-40B4-BE49-F238E27FC236}">
                <a16:creationId xmlns:a16="http://schemas.microsoft.com/office/drawing/2014/main" id="{C00E7C43-D0C0-6150-7B55-661DA331C32C}"/>
              </a:ext>
            </a:extLst>
          </p:cNvPr>
          <p:cNvCxnSpPr/>
          <p:nvPr/>
        </p:nvCxnSpPr>
        <p:spPr>
          <a:xfrm flipV="1">
            <a:off x="2416563" y="2986903"/>
            <a:ext cx="2388844" cy="0"/>
          </a:xfrm>
          <a:prstGeom prst="straightConnector1">
            <a:avLst/>
          </a:prstGeom>
          <a:noFill/>
          <a:ln w="9525" cap="flat" cmpd="sng">
            <a:solidFill>
              <a:schemeClr val="dk2"/>
            </a:solidFill>
            <a:prstDash val="solid"/>
            <a:round/>
            <a:headEnd type="none" w="med" len="med"/>
            <a:tailEnd type="none" w="med" len="med"/>
          </a:ln>
        </p:spPr>
      </p:cxnSp>
      <p:sp>
        <p:nvSpPr>
          <p:cNvPr id="29" name="TextBox 28">
            <a:extLst>
              <a:ext uri="{FF2B5EF4-FFF2-40B4-BE49-F238E27FC236}">
                <a16:creationId xmlns:a16="http://schemas.microsoft.com/office/drawing/2014/main" id="{10E0FEF8-B88B-BD79-D0ED-5EDE136B6126}"/>
              </a:ext>
            </a:extLst>
          </p:cNvPr>
          <p:cNvSpPr txBox="1"/>
          <p:nvPr/>
        </p:nvSpPr>
        <p:spPr>
          <a:xfrm>
            <a:off x="2320881" y="1944979"/>
            <a:ext cx="733174"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solidFill>
                  <a:srgbClr val="373636"/>
                </a:solidFill>
              </a:rPr>
              <a:t>Student</a:t>
            </a:r>
            <a:endParaRPr lang="en-US" sz="800"/>
          </a:p>
        </p:txBody>
      </p:sp>
      <p:cxnSp>
        <p:nvCxnSpPr>
          <p:cNvPr id="31" name="Google Shape;831;g286b00870f9_1_1135">
            <a:extLst>
              <a:ext uri="{FF2B5EF4-FFF2-40B4-BE49-F238E27FC236}">
                <a16:creationId xmlns:a16="http://schemas.microsoft.com/office/drawing/2014/main" id="{86C90B5F-A8DF-15CF-9C97-0B3908B9F214}"/>
              </a:ext>
            </a:extLst>
          </p:cNvPr>
          <p:cNvCxnSpPr>
            <a:cxnSpLocks/>
          </p:cNvCxnSpPr>
          <p:nvPr/>
        </p:nvCxnSpPr>
        <p:spPr>
          <a:xfrm flipH="1" flipV="1">
            <a:off x="1944337" y="1889721"/>
            <a:ext cx="7520" cy="802330"/>
          </a:xfrm>
          <a:prstGeom prst="straightConnector1">
            <a:avLst/>
          </a:prstGeom>
          <a:noFill/>
          <a:ln w="9525" cap="flat" cmpd="sng">
            <a:solidFill>
              <a:schemeClr val="dk2"/>
            </a:solidFill>
            <a:prstDash val="solid"/>
            <a:round/>
            <a:headEnd type="triangle" w="med" len="med"/>
            <a:tailEnd type="none" w="med" len="med"/>
          </a:ln>
        </p:spPr>
      </p:cxnSp>
      <p:pic>
        <p:nvPicPr>
          <p:cNvPr id="4" name="Google Shape;855;g286b00870f9_1_1187" descr="A person in a dress&#10;&#10;Description automatically generated">
            <a:extLst>
              <a:ext uri="{FF2B5EF4-FFF2-40B4-BE49-F238E27FC236}">
                <a16:creationId xmlns:a16="http://schemas.microsoft.com/office/drawing/2014/main" id="{15B159A1-1CC7-8AAC-C951-0B2F94DB23A9}"/>
              </a:ext>
            </a:extLst>
          </p:cNvPr>
          <p:cNvPicPr preferRelativeResize="0"/>
          <p:nvPr/>
        </p:nvPicPr>
        <p:blipFill rotWithShape="1">
          <a:blip r:embed="rId2">
            <a:alphaModFix/>
          </a:blip>
          <a:srcRect l="56285" t="10622" r="34449" b="70606"/>
          <a:stretch/>
        </p:blipFill>
        <p:spPr>
          <a:xfrm>
            <a:off x="7927588" y="84175"/>
            <a:ext cx="764639" cy="1102577"/>
          </a:xfrm>
          <a:prstGeom prst="rect">
            <a:avLst/>
          </a:prstGeom>
          <a:noFill/>
          <a:ln>
            <a:noFill/>
          </a:ln>
        </p:spPr>
      </p:pic>
      <p:grpSp>
        <p:nvGrpSpPr>
          <p:cNvPr id="16" name="Google Shape;841;g286b00870f9_1_1135">
            <a:extLst>
              <a:ext uri="{FF2B5EF4-FFF2-40B4-BE49-F238E27FC236}">
                <a16:creationId xmlns:a16="http://schemas.microsoft.com/office/drawing/2014/main" id="{3CD62A05-8501-526C-2F4A-1F3261EE7C75}"/>
              </a:ext>
            </a:extLst>
          </p:cNvPr>
          <p:cNvGrpSpPr/>
          <p:nvPr/>
        </p:nvGrpSpPr>
        <p:grpSpPr>
          <a:xfrm>
            <a:off x="6476181" y="2708638"/>
            <a:ext cx="944403" cy="633588"/>
            <a:chOff x="6943296" y="469353"/>
            <a:chExt cx="213001" cy="217728"/>
          </a:xfrm>
        </p:grpSpPr>
        <p:sp>
          <p:nvSpPr>
            <p:cNvPr id="8" name="Google Shape;842;g286b00870f9_1_1135">
              <a:extLst>
                <a:ext uri="{FF2B5EF4-FFF2-40B4-BE49-F238E27FC236}">
                  <a16:creationId xmlns:a16="http://schemas.microsoft.com/office/drawing/2014/main" id="{CA84F81F-B2FA-F3A8-14B6-982AFF515A39}"/>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843;g286b00870f9_1_1135">
              <a:extLst>
                <a:ext uri="{FF2B5EF4-FFF2-40B4-BE49-F238E27FC236}">
                  <a16:creationId xmlns:a16="http://schemas.microsoft.com/office/drawing/2014/main" id="{3FC8DBEE-0CE1-9A11-413F-9027ACEAF729}"/>
                </a:ext>
              </a:extLst>
            </p:cNvPr>
            <p:cNvSpPr/>
            <p:nvPr/>
          </p:nvSpPr>
          <p:spPr>
            <a:xfrm>
              <a:off x="6944993" y="469353"/>
              <a:ext cx="211304" cy="9493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algn="ctr"/>
              <a:r>
                <a:rPr lang="en-US" sz="800" b="1" err="1">
                  <a:solidFill>
                    <a:srgbClr val="FFFFFF"/>
                  </a:solidFill>
                </a:rPr>
                <a:t>Toegekend</a:t>
              </a:r>
            </a:p>
            <a:p>
              <a:pPr marL="0" marR="0" lvl="0" indent="0" algn="ctr">
                <a:lnSpc>
                  <a:spcPct val="100000"/>
                </a:lnSpc>
                <a:spcBef>
                  <a:spcPts val="0"/>
                </a:spcBef>
                <a:spcAft>
                  <a:spcPts val="0"/>
                </a:spcAft>
                <a:buNone/>
              </a:pPr>
              <a:r>
                <a:rPr lang="en-US" sz="800" b="1">
                  <a:solidFill>
                    <a:srgbClr val="FFFFFF"/>
                  </a:solidFill>
                </a:rPr>
                <a:t>Recht</a:t>
              </a:r>
              <a:endParaRPr lang="en-US"/>
            </a:p>
          </p:txBody>
        </p:sp>
      </p:grpSp>
      <p:sp>
        <p:nvSpPr>
          <p:cNvPr id="20" name="TextBox 19">
            <a:extLst>
              <a:ext uri="{FF2B5EF4-FFF2-40B4-BE49-F238E27FC236}">
                <a16:creationId xmlns:a16="http://schemas.microsoft.com/office/drawing/2014/main" id="{46DD77C5-B46B-B7C2-60BB-49D6C7700106}"/>
              </a:ext>
            </a:extLst>
          </p:cNvPr>
          <p:cNvSpPr txBox="1"/>
          <p:nvPr/>
        </p:nvSpPr>
        <p:spPr>
          <a:xfrm>
            <a:off x="6897567" y="2052013"/>
            <a:ext cx="1445693"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a:t>
            </a:r>
            <a:r>
              <a:rPr lang="en-US" sz="800" err="1">
                <a:solidFill>
                  <a:srgbClr val="373636"/>
                </a:solidFill>
              </a:rPr>
              <a:t>sportfaciliteiten</a:t>
            </a:r>
          </a:p>
        </p:txBody>
      </p:sp>
      <p:cxnSp>
        <p:nvCxnSpPr>
          <p:cNvPr id="22" name="Google Shape;831;g286b00870f9_1_1135">
            <a:extLst>
              <a:ext uri="{FF2B5EF4-FFF2-40B4-BE49-F238E27FC236}">
                <a16:creationId xmlns:a16="http://schemas.microsoft.com/office/drawing/2014/main" id="{CA054DD3-EF21-3976-054C-1473711356A6}"/>
              </a:ext>
            </a:extLst>
          </p:cNvPr>
          <p:cNvCxnSpPr>
            <a:cxnSpLocks/>
          </p:cNvCxnSpPr>
          <p:nvPr/>
        </p:nvCxnSpPr>
        <p:spPr>
          <a:xfrm>
            <a:off x="5781648" y="3018622"/>
            <a:ext cx="697577" cy="6676"/>
          </a:xfrm>
          <a:prstGeom prst="straightConnector1">
            <a:avLst/>
          </a:prstGeom>
          <a:noFill/>
          <a:ln w="9525" cap="flat" cmpd="sng">
            <a:solidFill>
              <a:schemeClr val="dk2"/>
            </a:solidFill>
            <a:prstDash val="solid"/>
            <a:round/>
            <a:headEnd type="triangle" w="med" len="med"/>
            <a:tailEnd type="none" w="med" len="med"/>
          </a:ln>
        </p:spPr>
      </p:cxnSp>
      <p:sp>
        <p:nvSpPr>
          <p:cNvPr id="26" name="TextBox 25">
            <a:extLst>
              <a:ext uri="{FF2B5EF4-FFF2-40B4-BE49-F238E27FC236}">
                <a16:creationId xmlns:a16="http://schemas.microsoft.com/office/drawing/2014/main" id="{755D15C0-BA6A-04D4-D741-050E076BDCC9}"/>
              </a:ext>
            </a:extLst>
          </p:cNvPr>
          <p:cNvSpPr txBox="1"/>
          <p:nvPr/>
        </p:nvSpPr>
        <p:spPr>
          <a:xfrm>
            <a:off x="6897567" y="2326629"/>
            <a:ext cx="1445693"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restaurant</a:t>
            </a:r>
          </a:p>
        </p:txBody>
      </p:sp>
      <p:sp>
        <p:nvSpPr>
          <p:cNvPr id="27" name="TextBox 26">
            <a:extLst>
              <a:ext uri="{FF2B5EF4-FFF2-40B4-BE49-F238E27FC236}">
                <a16:creationId xmlns:a16="http://schemas.microsoft.com/office/drawing/2014/main" id="{75B1A574-6E1F-438A-A9E1-D7A4B0D12DCC}"/>
              </a:ext>
            </a:extLst>
          </p:cNvPr>
          <p:cNvSpPr txBox="1"/>
          <p:nvPr/>
        </p:nvSpPr>
        <p:spPr>
          <a:xfrm>
            <a:off x="6786236" y="1762551"/>
            <a:ext cx="1668355"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Toegang</a:t>
            </a:r>
            <a:r>
              <a:rPr lang="en-US" sz="800">
                <a:solidFill>
                  <a:srgbClr val="373636"/>
                </a:solidFill>
              </a:rPr>
              <a:t> tot </a:t>
            </a:r>
            <a:r>
              <a:rPr lang="en-US" sz="800" err="1">
                <a:solidFill>
                  <a:srgbClr val="373636"/>
                </a:solidFill>
              </a:rPr>
              <a:t>afgesloten</a:t>
            </a:r>
            <a:r>
              <a:rPr lang="en-US" sz="800">
                <a:solidFill>
                  <a:srgbClr val="373636"/>
                </a:solidFill>
              </a:rPr>
              <a:t> </a:t>
            </a:r>
            <a:r>
              <a:rPr lang="en-US" sz="800" err="1">
                <a:solidFill>
                  <a:srgbClr val="373636"/>
                </a:solidFill>
              </a:rPr>
              <a:t>ruimtes</a:t>
            </a:r>
          </a:p>
        </p:txBody>
      </p:sp>
      <p:sp>
        <p:nvSpPr>
          <p:cNvPr id="32" name="Rectangle 31">
            <a:extLst>
              <a:ext uri="{FF2B5EF4-FFF2-40B4-BE49-F238E27FC236}">
                <a16:creationId xmlns:a16="http://schemas.microsoft.com/office/drawing/2014/main" id="{82B263D9-A463-3CBC-DECD-EEE299CD0FA1}"/>
              </a:ext>
            </a:extLst>
          </p:cNvPr>
          <p:cNvSpPr/>
          <p:nvPr/>
        </p:nvSpPr>
        <p:spPr>
          <a:xfrm>
            <a:off x="3238937" y="1544533"/>
            <a:ext cx="5505975" cy="339660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9C6158B-EC62-257F-99EE-24F887489DB8}"/>
              </a:ext>
            </a:extLst>
          </p:cNvPr>
          <p:cNvSpPr/>
          <p:nvPr/>
        </p:nvSpPr>
        <p:spPr>
          <a:xfrm>
            <a:off x="5682937" y="3780089"/>
            <a:ext cx="225592" cy="218072"/>
          </a:xfrm>
          <a:prstGeom prst="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oogle Shape;818;g286b00870f9_1_1135">
            <a:extLst>
              <a:ext uri="{FF2B5EF4-FFF2-40B4-BE49-F238E27FC236}">
                <a16:creationId xmlns:a16="http://schemas.microsoft.com/office/drawing/2014/main" id="{5994BB93-FF0D-8A38-5979-7865D455E58A}"/>
              </a:ext>
            </a:extLst>
          </p:cNvPr>
          <p:cNvGrpSpPr/>
          <p:nvPr/>
        </p:nvGrpSpPr>
        <p:grpSpPr>
          <a:xfrm>
            <a:off x="4809371" y="3891714"/>
            <a:ext cx="944399" cy="505752"/>
            <a:chOff x="6943296" y="513283"/>
            <a:chExt cx="213000" cy="173798"/>
          </a:xfrm>
        </p:grpSpPr>
        <p:sp>
          <p:nvSpPr>
            <p:cNvPr id="23" name="Google Shape;819;g286b00870f9_1_1135">
              <a:extLst>
                <a:ext uri="{FF2B5EF4-FFF2-40B4-BE49-F238E27FC236}">
                  <a16:creationId xmlns:a16="http://schemas.microsoft.com/office/drawing/2014/main" id="{BB659B0F-B03A-4440-44DD-4B0C0EBEA40A}"/>
                </a:ext>
              </a:extLst>
            </p:cNvPr>
            <p:cNvSpPr/>
            <p:nvPr/>
          </p:nvSpPr>
          <p:spPr>
            <a:xfrm>
              <a:off x="6943296" y="564081"/>
              <a:ext cx="213000" cy="1230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820;g286b00870f9_1_1135">
              <a:extLst>
                <a:ext uri="{FF2B5EF4-FFF2-40B4-BE49-F238E27FC236}">
                  <a16:creationId xmlns:a16="http://schemas.microsoft.com/office/drawing/2014/main" id="{6C4555F2-848F-F7E8-56B7-4C0DBDF0842F}"/>
                </a:ext>
              </a:extLst>
            </p:cNvPr>
            <p:cNvSpPr/>
            <p:nvPr/>
          </p:nvSpPr>
          <p:spPr>
            <a:xfrm>
              <a:off x="6943296" y="513283"/>
              <a:ext cx="213000" cy="51000"/>
            </a:xfrm>
            <a:prstGeom prst="rect">
              <a:avLst/>
            </a:prstGeom>
            <a:solidFill>
              <a:srgbClr val="4A86E8"/>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None/>
              </a:pPr>
              <a:r>
                <a:rPr lang="en-US" sz="800" b="1" err="1">
                  <a:solidFill>
                    <a:srgbClr val="FFFFFF"/>
                  </a:solidFill>
                </a:rPr>
                <a:t>Organisatie</a:t>
              </a:r>
              <a:endParaRPr lang="en-US" err="1"/>
            </a:p>
          </p:txBody>
        </p:sp>
      </p:grpSp>
      <p:sp>
        <p:nvSpPr>
          <p:cNvPr id="30" name="TextBox 29">
            <a:extLst>
              <a:ext uri="{FF2B5EF4-FFF2-40B4-BE49-F238E27FC236}">
                <a16:creationId xmlns:a16="http://schemas.microsoft.com/office/drawing/2014/main" id="{EA62AEE6-417E-DEE1-FE38-17D6FCA0CD40}"/>
              </a:ext>
            </a:extLst>
          </p:cNvPr>
          <p:cNvSpPr txBox="1"/>
          <p:nvPr/>
        </p:nvSpPr>
        <p:spPr>
          <a:xfrm>
            <a:off x="3756004" y="4289548"/>
            <a:ext cx="1101640" cy="33855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Uitreikende</a:t>
            </a:r>
            <a:r>
              <a:rPr lang="en-US" sz="800">
                <a:solidFill>
                  <a:srgbClr val="373636"/>
                </a:solidFill>
              </a:rPr>
              <a:t> </a:t>
            </a:r>
            <a:r>
              <a:rPr lang="en-US" sz="800" err="1">
                <a:solidFill>
                  <a:srgbClr val="373636"/>
                </a:solidFill>
              </a:rPr>
              <a:t>instelling</a:t>
            </a:r>
          </a:p>
        </p:txBody>
      </p:sp>
      <p:sp>
        <p:nvSpPr>
          <p:cNvPr id="34" name="TextBox 33">
            <a:extLst>
              <a:ext uri="{FF2B5EF4-FFF2-40B4-BE49-F238E27FC236}">
                <a16:creationId xmlns:a16="http://schemas.microsoft.com/office/drawing/2014/main" id="{5F09EDAD-886C-5165-945C-74B722EB7F0B}"/>
              </a:ext>
            </a:extLst>
          </p:cNvPr>
          <p:cNvSpPr txBox="1"/>
          <p:nvPr/>
        </p:nvSpPr>
        <p:spPr>
          <a:xfrm>
            <a:off x="3771044" y="4018837"/>
            <a:ext cx="1071562" cy="215444"/>
          </a:xfrm>
          <a:prstGeom prst="rect">
            <a:avLst/>
          </a:prstGeom>
          <a:solidFill>
            <a:schemeClr val="accent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err="1">
                <a:solidFill>
                  <a:srgbClr val="373636"/>
                </a:solidFill>
              </a:rPr>
              <a:t>Onderwijsinstelling</a:t>
            </a:r>
          </a:p>
        </p:txBody>
      </p:sp>
      <p:cxnSp>
        <p:nvCxnSpPr>
          <p:cNvPr id="36" name="Google Shape;806;g286b00870f9_1_1135">
            <a:extLst>
              <a:ext uri="{FF2B5EF4-FFF2-40B4-BE49-F238E27FC236}">
                <a16:creationId xmlns:a16="http://schemas.microsoft.com/office/drawing/2014/main" id="{C4C0FD00-3EBE-A9EC-6B21-3B989E0DD004}"/>
              </a:ext>
            </a:extLst>
          </p:cNvPr>
          <p:cNvCxnSpPr>
            <a:cxnSpLocks/>
          </p:cNvCxnSpPr>
          <p:nvPr/>
        </p:nvCxnSpPr>
        <p:spPr>
          <a:xfrm flipV="1">
            <a:off x="5284192" y="3288601"/>
            <a:ext cx="340" cy="586945"/>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391744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
        <p:nvSpPr>
          <p:cNvPr id="3" name="Google Shape;2590;p32">
            <a:extLst>
              <a:ext uri="{FF2B5EF4-FFF2-40B4-BE49-F238E27FC236}">
                <a16:creationId xmlns:a16="http://schemas.microsoft.com/office/drawing/2014/main" id="{BAC7C708-AB1C-0532-0907-D2DFAC70F237}"/>
              </a:ext>
            </a:extLst>
          </p:cNvPr>
          <p:cNvSpPr/>
          <p:nvPr/>
        </p:nvSpPr>
        <p:spPr>
          <a:xfrm>
            <a:off x="6120575" y="596150"/>
            <a:ext cx="2196900" cy="1090800"/>
          </a:xfrm>
          <a:prstGeom prst="wedgeRoundRectCallout">
            <a:avLst>
              <a:gd name="adj1" fmla="val -38812"/>
              <a:gd name="adj2" fmla="val 76758"/>
              <a:gd name="adj3" fmla="val 0"/>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latin typeface="Proxima Nova"/>
                <a:ea typeface="Proxima Nova"/>
                <a:cs typeface="Proxima Nova"/>
                <a:sym typeface="Proxima Nova"/>
              </a:rPr>
              <a:t>Wat is er niet duidelijk aan het model?</a:t>
            </a:r>
            <a:endParaRPr>
              <a:latin typeface="Proxima Nova"/>
              <a:ea typeface="Proxima Nova"/>
              <a:cs typeface="Proxima Nova"/>
              <a:sym typeface="Proxima Nova"/>
            </a:endParaRPr>
          </a:p>
        </p:txBody>
      </p:sp>
      <p:sp>
        <p:nvSpPr>
          <p:cNvPr id="4" name="Google Shape;2591;p32">
            <a:extLst>
              <a:ext uri="{FF2B5EF4-FFF2-40B4-BE49-F238E27FC236}">
                <a16:creationId xmlns:a16="http://schemas.microsoft.com/office/drawing/2014/main" id="{6CEE66B2-FDD2-6B88-BA0F-E3F567E5A40F}"/>
              </a:ext>
            </a:extLst>
          </p:cNvPr>
          <p:cNvSpPr/>
          <p:nvPr/>
        </p:nvSpPr>
        <p:spPr>
          <a:xfrm>
            <a:off x="4925350" y="3456550"/>
            <a:ext cx="2196900" cy="1090800"/>
          </a:xfrm>
          <a:prstGeom prst="wedgeRoundRectCallout">
            <a:avLst>
              <a:gd name="adj1" fmla="val -26364"/>
              <a:gd name="adj2" fmla="val -79843"/>
              <a:gd name="adj3" fmla="val 0"/>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latin typeface="Proxima Nova"/>
                <a:ea typeface="Proxima Nova"/>
                <a:cs typeface="Proxima Nova"/>
                <a:sym typeface="Proxima Nova"/>
              </a:rPr>
              <a:t>Waar schiet het model tekort?</a:t>
            </a:r>
            <a:endParaRPr>
              <a:latin typeface="Proxima Nova"/>
              <a:ea typeface="Proxima Nova"/>
              <a:cs typeface="Proxima Nova"/>
              <a:sym typeface="Proxima Nova"/>
            </a:endParaRPr>
          </a:p>
        </p:txBody>
      </p:sp>
      <p:sp>
        <p:nvSpPr>
          <p:cNvPr id="5" name="Google Shape;2592;p32">
            <a:extLst>
              <a:ext uri="{FF2B5EF4-FFF2-40B4-BE49-F238E27FC236}">
                <a16:creationId xmlns:a16="http://schemas.microsoft.com/office/drawing/2014/main" id="{1E2C56CB-F27B-28D0-D6AC-8AC9134FA75F}"/>
              </a:ext>
            </a:extLst>
          </p:cNvPr>
          <p:cNvSpPr/>
          <p:nvPr/>
        </p:nvSpPr>
        <p:spPr>
          <a:xfrm>
            <a:off x="628650" y="3420450"/>
            <a:ext cx="2196900" cy="1090800"/>
          </a:xfrm>
          <a:prstGeom prst="wedgeRoundRectCallout">
            <a:avLst>
              <a:gd name="adj1" fmla="val 40126"/>
              <a:gd name="adj2" fmla="val -75124"/>
              <a:gd name="adj3" fmla="val 0"/>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BE">
                <a:latin typeface="Proxima Nova"/>
                <a:ea typeface="Proxima Nova"/>
                <a:cs typeface="Proxima Nova"/>
                <a:sym typeface="Proxima Nova"/>
              </a:rPr>
              <a:t>Welk verband is niet correct gevat in het model?</a:t>
            </a:r>
            <a:endParaRPr>
              <a:latin typeface="Proxima Nova"/>
              <a:ea typeface="Proxima Nova"/>
              <a:cs typeface="Proxima Nova"/>
              <a:sym typeface="Proxima Nova"/>
            </a:endParaRPr>
          </a:p>
        </p:txBody>
      </p:sp>
      <p:sp>
        <p:nvSpPr>
          <p:cNvPr id="6" name="Google Shape;2593;p32">
            <a:extLst>
              <a:ext uri="{FF2B5EF4-FFF2-40B4-BE49-F238E27FC236}">
                <a16:creationId xmlns:a16="http://schemas.microsoft.com/office/drawing/2014/main" id="{B52D6403-18B3-F0FC-D14D-9894E3991D35}"/>
              </a:ext>
            </a:extLst>
          </p:cNvPr>
          <p:cNvSpPr txBox="1"/>
          <p:nvPr/>
        </p:nvSpPr>
        <p:spPr>
          <a:xfrm>
            <a:off x="628650" y="273850"/>
            <a:ext cx="4440900" cy="546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nl-BE" sz="3000" b="1"/>
              <a:t>Algemene feedback</a:t>
            </a:r>
            <a:endParaRPr sz="2200" b="1"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9882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gfa15db3b28_0_76"/>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gfa15db3b28_0_76"/>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gfa15db3b28_0_76"/>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Q&amp;A en Next Steps</a:t>
            </a:r>
            <a:endParaRPr sz="3700" b="1" i="0" u="none" strike="noStrike" cap="none">
              <a:solidFill>
                <a:srgbClr val="000000"/>
              </a:solidFill>
              <a:latin typeface="Arial"/>
              <a:ea typeface="Arial"/>
              <a:cs typeface="Arial"/>
              <a:sym typeface="Arial"/>
            </a:endParaRPr>
          </a:p>
        </p:txBody>
      </p:sp>
      <p:pic>
        <p:nvPicPr>
          <p:cNvPr id="1562" name="Google Shape;1562;gfa15db3b28_0_76"/>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g1f0f0b30a0b_1_363"/>
          <p:cNvSpPr/>
          <p:nvPr/>
        </p:nvSpPr>
        <p:spPr>
          <a:xfrm>
            <a:off x="628638" y="4349115"/>
            <a:ext cx="1314600" cy="60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075" name="Google Shape;2075;g1f0f0b30a0b_1_363"/>
          <p:cNvGrpSpPr/>
          <p:nvPr/>
        </p:nvGrpSpPr>
        <p:grpSpPr>
          <a:xfrm>
            <a:off x="641986" y="1367320"/>
            <a:ext cx="478299" cy="478299"/>
            <a:chOff x="4640263" y="1219200"/>
            <a:chExt cx="123825" cy="123825"/>
          </a:xfrm>
        </p:grpSpPr>
        <p:sp>
          <p:nvSpPr>
            <p:cNvPr id="2076" name="Google Shape;2076;g1f0f0b30a0b_1_363"/>
            <p:cNvSpPr/>
            <p:nvPr/>
          </p:nvSpPr>
          <p:spPr>
            <a:xfrm>
              <a:off x="4673600" y="1285875"/>
              <a:ext cx="22225" cy="22225"/>
            </a:xfrm>
            <a:custGeom>
              <a:avLst/>
              <a:gdLst/>
              <a:ahLst/>
              <a:cxnLst/>
              <a:rect l="l" t="t" r="r" b="b"/>
              <a:pathLst>
                <a:path w="106" h="100" extrusionOk="0">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77" name="Google Shape;2077;g1f0f0b30a0b_1_363"/>
            <p:cNvSpPr/>
            <p:nvPr/>
          </p:nvSpPr>
          <p:spPr>
            <a:xfrm>
              <a:off x="4652963" y="1265238"/>
              <a:ext cx="65088" cy="65088"/>
            </a:xfrm>
            <a:custGeom>
              <a:avLst/>
              <a:gdLst/>
              <a:ahLst/>
              <a:cxnLst/>
              <a:rect l="l" t="t" r="r" b="b"/>
              <a:pathLst>
                <a:path w="304" h="304" extrusionOk="0">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78" name="Google Shape;2078;g1f0f0b30a0b_1_363"/>
            <p:cNvSpPr/>
            <p:nvPr/>
          </p:nvSpPr>
          <p:spPr>
            <a:xfrm>
              <a:off x="4703763" y="1233488"/>
              <a:ext cx="47625" cy="47625"/>
            </a:xfrm>
            <a:custGeom>
              <a:avLst/>
              <a:gdLst/>
              <a:ahLst/>
              <a:cxnLst/>
              <a:rect l="l" t="t" r="r" b="b"/>
              <a:pathLst>
                <a:path w="224" h="223" extrusionOk="0">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79" name="Google Shape;2079;g1f0f0b30a0b_1_363"/>
            <p:cNvSpPr/>
            <p:nvPr/>
          </p:nvSpPr>
          <p:spPr>
            <a:xfrm>
              <a:off x="4719638" y="1249363"/>
              <a:ext cx="17463" cy="15875"/>
            </a:xfrm>
            <a:custGeom>
              <a:avLst/>
              <a:gdLst/>
              <a:ahLst/>
              <a:cxnLst/>
              <a:rect l="l" t="t" r="r" b="b"/>
              <a:pathLst>
                <a:path w="80" h="79" extrusionOk="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0" name="Google Shape;2080;g1f0f0b30a0b_1_363"/>
            <p:cNvSpPr/>
            <p:nvPr/>
          </p:nvSpPr>
          <p:spPr>
            <a:xfrm>
              <a:off x="4640263" y="1219200"/>
              <a:ext cx="123825" cy="123825"/>
            </a:xfrm>
            <a:custGeom>
              <a:avLst/>
              <a:gdLst/>
              <a:ahLst/>
              <a:cxnLst/>
              <a:rect l="l" t="t" r="r" b="b"/>
              <a:pathLst>
                <a:path w="78" h="78" extrusionOk="0">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grpSp>
      <p:grpSp>
        <p:nvGrpSpPr>
          <p:cNvPr id="2081" name="Google Shape;2081;g1f0f0b30a0b_1_363"/>
          <p:cNvGrpSpPr/>
          <p:nvPr/>
        </p:nvGrpSpPr>
        <p:grpSpPr>
          <a:xfrm>
            <a:off x="630418" y="1988267"/>
            <a:ext cx="470610" cy="478327"/>
            <a:chOff x="6215424" y="4028218"/>
            <a:chExt cx="202814" cy="206140"/>
          </a:xfrm>
        </p:grpSpPr>
        <p:sp>
          <p:nvSpPr>
            <p:cNvPr id="2082" name="Google Shape;2082;g1f0f0b30a0b_1_363"/>
            <p:cNvSpPr/>
            <p:nvPr/>
          </p:nvSpPr>
          <p:spPr>
            <a:xfrm>
              <a:off x="6251997" y="4071442"/>
              <a:ext cx="864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sz="44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3" name="Google Shape;2083;g1f0f0b30a0b_1_363"/>
            <p:cNvSpPr/>
            <p:nvPr/>
          </p:nvSpPr>
          <p:spPr>
            <a:xfrm>
              <a:off x="6251997" y="4108014"/>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sz="44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4" name="Google Shape;2084;g1f0f0b30a0b_1_363"/>
            <p:cNvSpPr/>
            <p:nvPr/>
          </p:nvSpPr>
          <p:spPr>
            <a:xfrm>
              <a:off x="6251997" y="4144589"/>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sz="44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5" name="Google Shape;2085;g1f0f0b30a0b_1_363"/>
            <p:cNvSpPr/>
            <p:nvPr/>
          </p:nvSpPr>
          <p:spPr>
            <a:xfrm>
              <a:off x="6251997" y="4181161"/>
              <a:ext cx="129600" cy="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sz="44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6" name="Google Shape;2086;g1f0f0b30a0b_1_363"/>
            <p:cNvSpPr/>
            <p:nvPr/>
          </p:nvSpPr>
          <p:spPr>
            <a:xfrm>
              <a:off x="6215424" y="4028218"/>
              <a:ext cx="202814" cy="206140"/>
            </a:xfrm>
            <a:custGeom>
              <a:avLst/>
              <a:gdLst/>
              <a:ahLst/>
              <a:cxnLst/>
              <a:rect l="l" t="t" r="r" b="b"/>
              <a:pathLst>
                <a:path w="61" h="62" extrusionOk="0">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sz="4400" b="0" i="0" u="none" strike="noStrike" kern="0" cap="none" spc="0" normalizeH="0" baseline="0" noProof="0">
                <a:ln>
                  <a:noFill/>
                </a:ln>
                <a:solidFill>
                  <a:srgbClr val="373636"/>
                </a:solidFill>
                <a:effectLst/>
                <a:uLnTx/>
                <a:uFillTx/>
                <a:latin typeface="Arial"/>
                <a:ea typeface="Arial"/>
                <a:cs typeface="Arial"/>
                <a:sym typeface="Arial"/>
              </a:endParaRPr>
            </a:p>
          </p:txBody>
        </p:sp>
      </p:grpSp>
      <p:grpSp>
        <p:nvGrpSpPr>
          <p:cNvPr id="2087" name="Google Shape;2087;g1f0f0b30a0b_1_363"/>
          <p:cNvGrpSpPr/>
          <p:nvPr/>
        </p:nvGrpSpPr>
        <p:grpSpPr>
          <a:xfrm>
            <a:off x="646650" y="3329996"/>
            <a:ext cx="479163" cy="478593"/>
            <a:chOff x="4148138" y="53975"/>
            <a:chExt cx="1335088" cy="1333500"/>
          </a:xfrm>
        </p:grpSpPr>
        <p:sp>
          <p:nvSpPr>
            <p:cNvPr id="2088" name="Google Shape;2088;g1f0f0b30a0b_1_363"/>
            <p:cNvSpPr/>
            <p:nvPr/>
          </p:nvSpPr>
          <p:spPr>
            <a:xfrm>
              <a:off x="4579938" y="236538"/>
              <a:ext cx="685800" cy="479425"/>
            </a:xfrm>
            <a:custGeom>
              <a:avLst/>
              <a:gdLst/>
              <a:ahLst/>
              <a:cxnLst/>
              <a:rect l="l" t="t" r="r" b="b"/>
              <a:pathLst>
                <a:path w="432" h="302" extrusionOk="0">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sp>
          <p:nvSpPr>
            <p:cNvPr id="2089" name="Google Shape;2089;g1f0f0b30a0b_1_363"/>
            <p:cNvSpPr/>
            <p:nvPr/>
          </p:nvSpPr>
          <p:spPr>
            <a:xfrm>
              <a:off x="4148138" y="53975"/>
              <a:ext cx="1335088" cy="1333500"/>
            </a:xfrm>
            <a:custGeom>
              <a:avLst/>
              <a:gdLst/>
              <a:ahLst/>
              <a:cxnLst/>
              <a:rect l="l" t="t" r="r" b="b"/>
              <a:pathLst>
                <a:path w="841" h="840" extrusionOk="0">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73636"/>
                </a:solidFill>
                <a:effectLst/>
                <a:uLnTx/>
                <a:uFillTx/>
                <a:latin typeface="Arial"/>
                <a:ea typeface="Arial"/>
                <a:cs typeface="Arial"/>
                <a:sym typeface="Arial"/>
              </a:endParaRPr>
            </a:p>
          </p:txBody>
        </p:sp>
      </p:grpSp>
      <p:grpSp>
        <p:nvGrpSpPr>
          <p:cNvPr id="2090" name="Google Shape;2090;g1f0f0b30a0b_1_363"/>
          <p:cNvGrpSpPr/>
          <p:nvPr/>
        </p:nvGrpSpPr>
        <p:grpSpPr>
          <a:xfrm>
            <a:off x="636299" y="2611404"/>
            <a:ext cx="471655" cy="471655"/>
            <a:chOff x="4287838" y="1854201"/>
            <a:chExt cx="149225" cy="149225"/>
          </a:xfrm>
        </p:grpSpPr>
        <p:sp>
          <p:nvSpPr>
            <p:cNvPr id="2091" name="Google Shape;2091;g1f0f0b30a0b_1_363"/>
            <p:cNvSpPr/>
            <p:nvPr/>
          </p:nvSpPr>
          <p:spPr>
            <a:xfrm>
              <a:off x="4287838" y="1854201"/>
              <a:ext cx="149225" cy="149225"/>
            </a:xfrm>
            <a:custGeom>
              <a:avLst/>
              <a:gdLst/>
              <a:ahLst/>
              <a:cxnLst/>
              <a:rect l="l" t="t" r="r" b="b"/>
              <a:pathLst>
                <a:path w="94" h="94" extrusionOk="0">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endParaRPr kumimoji="0" sz="3200" b="0" i="0" u="none" strike="noStrike" kern="0" cap="none" spc="0" normalizeH="0" baseline="0" noProof="0">
                <a:ln>
                  <a:noFill/>
                </a:ln>
                <a:solidFill>
                  <a:srgbClr val="373636"/>
                </a:solidFill>
                <a:effectLst/>
                <a:uLnTx/>
                <a:uFillTx/>
                <a:latin typeface="Arial"/>
                <a:ea typeface="Arial"/>
                <a:cs typeface="Arial"/>
                <a:sym typeface="Arial"/>
              </a:endParaRPr>
            </a:p>
          </p:txBody>
        </p:sp>
        <p:cxnSp>
          <p:nvCxnSpPr>
            <p:cNvPr id="2092" name="Google Shape;2092;g1f0f0b30a0b_1_363"/>
            <p:cNvCxnSpPr/>
            <p:nvPr/>
          </p:nvCxnSpPr>
          <p:spPr>
            <a:xfrm>
              <a:off x="4375150" y="1884363"/>
              <a:ext cx="0" cy="0"/>
            </a:xfrm>
            <a:prstGeom prst="straightConnector1">
              <a:avLst/>
            </a:prstGeom>
            <a:noFill/>
            <a:ln>
              <a:noFill/>
            </a:ln>
          </p:spPr>
        </p:cxnSp>
        <p:cxnSp>
          <p:nvCxnSpPr>
            <p:cNvPr id="2093" name="Google Shape;2093;g1f0f0b30a0b_1_363"/>
            <p:cNvCxnSpPr/>
            <p:nvPr/>
          </p:nvCxnSpPr>
          <p:spPr>
            <a:xfrm>
              <a:off x="4375150" y="1884363"/>
              <a:ext cx="0" cy="0"/>
            </a:xfrm>
            <a:prstGeom prst="straightConnector1">
              <a:avLst/>
            </a:prstGeom>
            <a:noFill/>
            <a:ln>
              <a:noFill/>
            </a:ln>
          </p:spPr>
        </p:cxnSp>
        <p:sp>
          <p:nvSpPr>
            <p:cNvPr id="2094" name="Google Shape;2094;g1f0f0b30a0b_1_363"/>
            <p:cNvSpPr/>
            <p:nvPr/>
          </p:nvSpPr>
          <p:spPr>
            <a:xfrm>
              <a:off x="4308475" y="1881188"/>
              <a:ext cx="101600" cy="96838"/>
            </a:xfrm>
            <a:custGeom>
              <a:avLst/>
              <a:gdLst/>
              <a:ahLst/>
              <a:cxnLst/>
              <a:rect l="l" t="t" r="r" b="b"/>
              <a:pathLst>
                <a:path w="131" h="125" extrusionOk="0">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endParaRPr kumimoji="0" sz="3200" b="0" i="0" u="none" strike="noStrike" kern="0" cap="none" spc="0" normalizeH="0" baseline="0" noProof="0">
                <a:ln>
                  <a:noFill/>
                </a:ln>
                <a:solidFill>
                  <a:srgbClr val="373636"/>
                </a:solidFill>
                <a:effectLst/>
                <a:uLnTx/>
                <a:uFillTx/>
                <a:latin typeface="Arial"/>
                <a:ea typeface="Arial"/>
                <a:cs typeface="Arial"/>
                <a:sym typeface="Arial"/>
              </a:endParaRPr>
            </a:p>
          </p:txBody>
        </p:sp>
      </p:grpSp>
      <p:sp>
        <p:nvSpPr>
          <p:cNvPr id="2095" name="Google Shape;2095;g1f0f0b30a0b_1_363"/>
          <p:cNvSpPr txBox="1"/>
          <p:nvPr/>
        </p:nvSpPr>
        <p:spPr>
          <a:xfrm>
            <a:off x="1267625" y="1437125"/>
            <a:ext cx="67683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nl-BE" sz="1600" b="0" i="0" u="none" strike="noStrike" kern="0" cap="none" spc="0" normalizeH="0" baseline="0" noProof="0">
                <a:ln>
                  <a:noFill/>
                </a:ln>
                <a:solidFill>
                  <a:srgbClr val="000000"/>
                </a:solidFill>
                <a:effectLst/>
                <a:uLnTx/>
                <a:uFillTx/>
                <a:latin typeface="Arial"/>
                <a:ea typeface="Arial"/>
                <a:cs typeface="Arial"/>
                <a:sym typeface="Arial"/>
              </a:rPr>
              <a:t>Verwerken van alle input uit de laatste thematische werkgroep.</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96" name="Google Shape;2096;g1f0f0b30a0b_1_363"/>
          <p:cNvSpPr txBox="1"/>
          <p:nvPr/>
        </p:nvSpPr>
        <p:spPr>
          <a:xfrm>
            <a:off x="1267625" y="2035950"/>
            <a:ext cx="74652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nl-BE" sz="1600" b="0" i="0" u="none" strike="noStrike" kern="0" cap="none" spc="0" normalizeH="0" baseline="0" noProof="0">
                <a:ln>
                  <a:noFill/>
                </a:ln>
                <a:solidFill>
                  <a:srgbClr val="000000"/>
                </a:solidFill>
                <a:effectLst/>
                <a:uLnTx/>
                <a:uFillTx/>
                <a:latin typeface="Arial"/>
                <a:ea typeface="Arial"/>
                <a:cs typeface="Arial"/>
                <a:sym typeface="Arial"/>
              </a:rPr>
              <a:t>Rondsturen van een verslag van deze werkgroep.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97" name="Google Shape;2097;g1f0f0b30a0b_1_363"/>
          <p:cNvSpPr txBox="1"/>
          <p:nvPr/>
        </p:nvSpPr>
        <p:spPr>
          <a:xfrm>
            <a:off x="1267574" y="2687672"/>
            <a:ext cx="6768300" cy="319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nl-BE" sz="1600" b="0" i="0" u="none" strike="noStrike" kern="0" cap="none" spc="0" normalizeH="0" baseline="0" noProof="0">
                <a:ln>
                  <a:noFill/>
                </a:ln>
                <a:solidFill>
                  <a:srgbClr val="000000"/>
                </a:solidFill>
                <a:effectLst/>
                <a:uLnTx/>
                <a:uFillTx/>
                <a:latin typeface="Arial"/>
                <a:ea typeface="Arial"/>
                <a:cs typeface="Arial"/>
                <a:sym typeface="Arial"/>
              </a:rPr>
              <a:t>Update publicatie op data.vlaanderen.be als kandidaat standaard.</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98" name="Google Shape;2098;g1f0f0b30a0b_1_363"/>
          <p:cNvSpPr txBox="1"/>
          <p:nvPr/>
        </p:nvSpPr>
        <p:spPr>
          <a:xfrm>
            <a:off x="1267624" y="3400303"/>
            <a:ext cx="67683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nl-BE" sz="1600" b="1" i="0" u="none" strike="noStrike" kern="0" cap="none" spc="0" normalizeH="0" baseline="0" noProof="0">
                <a:ln>
                  <a:noFill/>
                </a:ln>
                <a:solidFill>
                  <a:srgbClr val="000000"/>
                </a:solidFill>
                <a:effectLst/>
                <a:uLnTx/>
                <a:uFillTx/>
                <a:latin typeface="Arial"/>
                <a:ea typeface="Arial"/>
                <a:cs typeface="Arial"/>
                <a:sym typeface="Arial"/>
              </a:rPr>
              <a:t>Feedback capteren </a:t>
            </a:r>
            <a:r>
              <a:rPr kumimoji="0" lang="nl-BE" sz="1600" b="0" i="0" u="none" strike="noStrike" kern="0" cap="none" spc="0" normalizeH="0" baseline="0" noProof="0">
                <a:ln>
                  <a:noFill/>
                </a:ln>
                <a:solidFill>
                  <a:srgbClr val="000000"/>
                </a:solidFill>
                <a:effectLst/>
                <a:uLnTx/>
                <a:uFillTx/>
                <a:latin typeface="Arial"/>
                <a:ea typeface="Arial"/>
                <a:cs typeface="Arial"/>
                <a:sym typeface="Arial"/>
              </a:rPr>
              <a:t>(via GitHub) tijdens de publieke review periode.</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99" name="Google Shape;2099;g1f0f0b30a0b_1_363"/>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nl-BE" sz="3200" b="1" i="0" u="none" strike="noStrike" kern="0" cap="none" spc="0" normalizeH="0" baseline="0" noProof="0">
                <a:ln>
                  <a:noFill/>
                </a:ln>
                <a:solidFill>
                  <a:srgbClr val="000000"/>
                </a:solidFill>
                <a:effectLst/>
                <a:uLnTx/>
                <a:uFillTx/>
                <a:latin typeface="Arial"/>
                <a:ea typeface="Arial"/>
                <a:cs typeface="Arial"/>
                <a:sym typeface="Arial"/>
              </a:rPr>
              <a:t>Volgende stappen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4923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g28411103d06_0_2" descr="Amazon.com : Neewer 12''X11''/30cm X 27cm Wooden Director's Film Movie  Slateboard Clapper Board : Camera &amp; Photo"/>
          <p:cNvPicPr preferRelativeResize="0"/>
          <p:nvPr/>
        </p:nvPicPr>
        <p:blipFill rotWithShape="1">
          <a:blip r:embed="rId3">
            <a:alphaModFix/>
          </a:blip>
          <a:srcRect/>
          <a:stretch/>
        </p:blipFill>
        <p:spPr>
          <a:xfrm>
            <a:off x="2960127" y="665739"/>
            <a:ext cx="3223746" cy="3812020"/>
          </a:xfrm>
          <a:prstGeom prst="rect">
            <a:avLst/>
          </a:prstGeom>
          <a:noFill/>
          <a:ln>
            <a:noFill/>
          </a:ln>
        </p:spPr>
      </p:pic>
      <p:sp>
        <p:nvSpPr>
          <p:cNvPr id="223" name="Google Shape;223;g28411103d06_0_2"/>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Opname?</a:t>
            </a:r>
            <a:endParaRPr sz="3200" b="1"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g1f0f0b30a0b_1_118"/>
          <p:cNvSpPr txBox="1"/>
          <p:nvPr/>
        </p:nvSpPr>
        <p:spPr>
          <a:xfrm>
            <a:off x="628651" y="273845"/>
            <a:ext cx="7886700" cy="73830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nl-BE" sz="3200" b="1" i="0" u="none" strike="noStrike" kern="0" cap="none" spc="0" normalizeH="0" baseline="0" noProof="0">
                <a:ln>
                  <a:noFill/>
                </a:ln>
                <a:solidFill>
                  <a:srgbClr val="000000"/>
                </a:solidFill>
                <a:effectLst/>
                <a:uLnTx/>
                <a:uFillTx/>
                <a:latin typeface="Arial"/>
                <a:ea typeface="Arial"/>
                <a:cs typeface="Arial"/>
                <a:sym typeface="Arial"/>
              </a:rPr>
              <a:t>Publieke review</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05" name="Google Shape;2105;g1f0f0b30a0b_1_118"/>
          <p:cNvSpPr txBox="1"/>
          <p:nvPr/>
        </p:nvSpPr>
        <p:spPr>
          <a:xfrm>
            <a:off x="5890026" y="0"/>
            <a:ext cx="67683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06" name="Google Shape;2106;g1f0f0b30a0b_1_118"/>
          <p:cNvSpPr txBox="1"/>
          <p:nvPr/>
        </p:nvSpPr>
        <p:spPr>
          <a:xfrm>
            <a:off x="730425" y="1140353"/>
            <a:ext cx="7949100" cy="18006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nl-BE" sz="1200" b="1" i="0" u="none" strike="noStrike" kern="0" cap="none" spc="0" normalizeH="0" baseline="0" noProof="0">
                <a:ln>
                  <a:noFill/>
                </a:ln>
                <a:solidFill>
                  <a:srgbClr val="000000"/>
                </a:solidFill>
                <a:effectLst/>
                <a:uLnTx/>
                <a:uFillTx/>
                <a:latin typeface="Arial"/>
                <a:ea typeface="Arial"/>
                <a:cs typeface="Arial"/>
                <a:sym typeface="Arial"/>
              </a:rPr>
              <a:t>Feedback verkrijgen en verwerken</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nl-BE" sz="1200" b="1"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Finaliseren publicatie als kandidaat-standaard op het </a:t>
            </a:r>
            <a:r>
              <a:rPr kumimoji="0" lang="nl-BE" sz="1200" b="0" i="0" u="sng" strike="noStrike" kern="0" cap="none" spc="0" normalizeH="0" baseline="0" noProof="0">
                <a:ln>
                  <a:noFill/>
                </a:ln>
                <a:solidFill>
                  <a:srgbClr val="3C96BE"/>
                </a:solidFill>
                <a:effectLst/>
                <a:uLnTx/>
                <a:uFillTx/>
                <a:latin typeface="Arial"/>
                <a:ea typeface="Arial"/>
                <a:cs typeface="Arial"/>
                <a:sym typeface="Arial"/>
                <a:hlinkClick r:id="rId3"/>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82"/>
                  </a:ext>
                </a:extLst>
              </a:rPr>
              <a:t>standaardenregister</a:t>
            </a:r>
            <a:br>
              <a:rPr kumimoji="0" lang="nl-BE" sz="1200" b="0" i="0" u="none" strike="noStrike" kern="0" cap="none" spc="0" normalizeH="0" baseline="0" noProof="0">
                <a:ln>
                  <a:noFill/>
                </a:ln>
                <a:solidFill>
                  <a:srgbClr val="000000"/>
                </a:solidFill>
                <a:effectLst/>
                <a:uLnTx/>
                <a:uFillTx/>
                <a:latin typeface="Arial"/>
                <a:ea typeface="Arial"/>
                <a:cs typeface="Arial"/>
                <a:sym typeface="Arial"/>
              </a:rPr>
            </a:br>
            <a:endParaRPr kumimoji="0" lang="nl-BE" sz="12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Via Github vragen, suggesties, etc. loggen</a:t>
            </a:r>
            <a:br>
              <a:rPr kumimoji="0" lang="nl-BE" sz="1200" b="0" i="0" u="none" strike="noStrike" kern="0" cap="none" spc="0" normalizeH="0" baseline="0" noProof="0">
                <a:ln>
                  <a:noFill/>
                </a:ln>
                <a:solidFill>
                  <a:srgbClr val="000000"/>
                </a:solidFill>
                <a:effectLst/>
                <a:uLnTx/>
                <a:uFillTx/>
                <a:latin typeface="Arial"/>
                <a:ea typeface="Arial"/>
                <a:cs typeface="Arial"/>
                <a:sym typeface="Arial"/>
              </a:rPr>
            </a:br>
            <a:endParaRPr kumimoji="0" lang="nl-BE" sz="12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Na afloop alle issues categoriseren en via een afsluitend webinar de oplossingen voorstellen</a:t>
            </a:r>
          </a:p>
          <a:p>
            <a:pPr marL="914400" marR="0" lvl="1"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Kleine semantische wijzigingen</a:t>
            </a:r>
          </a:p>
          <a:p>
            <a:pPr marL="914400" marR="0" lvl="1"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Grote semantische wijzigingen: mogelijkheid van extra werkgroep</a:t>
            </a:r>
          </a:p>
          <a:p>
            <a:pPr marL="45720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nl-BE" sz="12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304800" algn="l" defTabSz="914400" rtl="0" eaLnBrk="1" fontAlgn="auto" latinLnBrk="0" hangingPunct="1">
              <a:lnSpc>
                <a:spcPct val="100000"/>
              </a:lnSpc>
              <a:spcBef>
                <a:spcPts val="0"/>
              </a:spcBef>
              <a:spcAft>
                <a:spcPts val="0"/>
              </a:spcAft>
              <a:buClr>
                <a:srgbClr val="000000"/>
              </a:buClr>
              <a:buSzPts val="1200"/>
              <a:buFont typeface="Arial"/>
              <a:buChar char="●"/>
              <a:tabLst/>
              <a:defRPr/>
            </a:pPr>
            <a:r>
              <a:rPr kumimoji="0" lang="nl-BE" sz="1200" b="0" i="0" u="none" strike="noStrike" kern="0" cap="none" spc="0" normalizeH="0" baseline="0" noProof="0">
                <a:ln>
                  <a:noFill/>
                </a:ln>
                <a:solidFill>
                  <a:srgbClr val="000000"/>
                </a:solidFill>
                <a:effectLst/>
                <a:uLnTx/>
                <a:uFillTx/>
                <a:latin typeface="Arial"/>
                <a:ea typeface="Arial"/>
                <a:cs typeface="Arial"/>
                <a:sym typeface="Arial"/>
              </a:rPr>
              <a:t>Vrijwilligers mappen data op OSLO of implementeren de datastandaard binnen hun tools (Proof of Concept)</a:t>
            </a:r>
          </a:p>
        </p:txBody>
      </p:sp>
      <p:sp>
        <p:nvSpPr>
          <p:cNvPr id="2107" name="Google Shape;2107;g1f0f0b30a0b_1_118">
            <a:hlinkClick r:id="rId4"/>
          </p:cNvPr>
          <p:cNvSpPr/>
          <p:nvPr/>
        </p:nvSpPr>
        <p:spPr>
          <a:xfrm>
            <a:off x="772492" y="3420455"/>
            <a:ext cx="7599000" cy="759900"/>
          </a:xfrm>
          <a:prstGeom prst="rect">
            <a:avLst/>
          </a:prstGeom>
          <a:solidFill>
            <a:srgbClr val="FFFFFF"/>
          </a:solidFill>
          <a:ln w="25400"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nl-BE" sz="1400" b="0" i="0" u="none" strike="noStrike" kern="0" cap="none" spc="0" normalizeH="0" baseline="0" noProof="0">
                <a:ln>
                  <a:noFill/>
                </a:ln>
                <a:solidFill>
                  <a:srgbClr val="373636"/>
                </a:solidFill>
                <a:effectLst/>
                <a:uLnTx/>
                <a:uFillTx/>
                <a:latin typeface="Arial"/>
                <a:ea typeface="Arial"/>
                <a:cs typeface="Arial"/>
                <a:sym typeface="Arial"/>
              </a:rPr>
              <a:t>Specificatiedocument, verslagen en presentaties kunnen geraadpleegd worden via data.vlaanderen.be</a:t>
            </a:r>
            <a:endParaRPr kumimoji="0" sz="1400" b="0" i="0" u="none" strike="noStrike" kern="0" cap="none" spc="0" normalizeH="0" baseline="0" noProof="0">
              <a:ln>
                <a:noFill/>
              </a:ln>
              <a:solidFill>
                <a:srgbClr val="373636"/>
              </a:solidFill>
              <a:effectLst/>
              <a:uLnTx/>
              <a:uFillTx/>
              <a:latin typeface="Arial"/>
              <a:ea typeface="Arial"/>
              <a:cs typeface="Arial"/>
              <a:sym typeface="Arial"/>
            </a:endParaRPr>
          </a:p>
        </p:txBody>
      </p:sp>
    </p:spTree>
    <p:extLst>
      <p:ext uri="{BB962C8B-B14F-4D97-AF65-F5344CB8AC3E}">
        <p14:creationId xmlns:p14="http://schemas.microsoft.com/office/powerpoint/2010/main" val="2935174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g1f0f0b30a0b_1_500">
            <a:hlinkClick r:id="rId3"/>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nl-BE" sz="1500" b="1" i="0" u="sng" strike="noStrike" kern="0" cap="none" spc="0" normalizeH="0" baseline="0" noProof="0">
                <a:ln>
                  <a:noFill/>
                </a:ln>
                <a:solidFill>
                  <a:srgbClr val="3C96BE"/>
                </a:solidFill>
                <a:effectLst/>
                <a:uLnTx/>
                <a:uFillTx/>
                <a:latin typeface="Proxima Nova"/>
                <a:ea typeface="Proxima Nova"/>
                <a:cs typeface="Proxima Nova"/>
                <a:sym typeface="Proxima Nova"/>
                <a:hlinkClick r:id="rId4"/>
              </a:rPr>
              <a:t>Klik hier om feedback te bezorgen</a:t>
            </a:r>
            <a:endParaRPr kumimoji="0" sz="1500" b="1" i="0" u="none" strike="noStrike" kern="0" cap="none" spc="0" normalizeH="0" baseline="0" noProof="0">
              <a:ln>
                <a:noFill/>
              </a:ln>
              <a:solidFill>
                <a:srgbClr val="3C96BE"/>
              </a:solidFill>
              <a:effectLst/>
              <a:uLnTx/>
              <a:uFillTx/>
              <a:latin typeface="Proxima Nova"/>
              <a:ea typeface="Proxima Nova"/>
              <a:cs typeface="Proxima Nova"/>
              <a:sym typeface="Proxima Nova"/>
              <a:hlinkClick r:id="rId4"/>
            </a:endParaRPr>
          </a:p>
        </p:txBody>
      </p:sp>
      <p:sp>
        <p:nvSpPr>
          <p:cNvPr id="2115" name="Google Shape;2115;g1f0f0b30a0b_1_500"/>
          <p:cNvSpPr/>
          <p:nvPr/>
        </p:nvSpPr>
        <p:spPr>
          <a:xfrm>
            <a:off x="7562750" y="2783952"/>
            <a:ext cx="510900" cy="2511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116" name="Google Shape;2116;g1f0f0b30a0b_1_500"/>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nl-BE" sz="3200" b="1" i="0" u="none" strike="noStrike" kern="0" cap="none" spc="0" normalizeH="0" baseline="0" noProof="0">
                <a:ln>
                  <a:noFill/>
                </a:ln>
                <a:solidFill>
                  <a:srgbClr val="000000"/>
                </a:solidFill>
                <a:effectLst/>
                <a:uLnTx/>
                <a:uFillTx/>
                <a:latin typeface="Arial"/>
                <a:ea typeface="Arial"/>
                <a:cs typeface="Arial"/>
                <a:sym typeface="Arial"/>
              </a:rPr>
              <a:t>Feedback bezorgen via GitHub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0601E6B4-0315-A1D4-6AFB-1ADEE93FAFBE}"/>
              </a:ext>
            </a:extLst>
          </p:cNvPr>
          <p:cNvPicPr>
            <a:picLocks noChangeAspect="1"/>
          </p:cNvPicPr>
          <p:nvPr/>
        </p:nvPicPr>
        <p:blipFill rotWithShape="1">
          <a:blip r:embed="rId5"/>
          <a:srcRect t="10014"/>
          <a:stretch/>
        </p:blipFill>
        <p:spPr>
          <a:xfrm>
            <a:off x="628650" y="1436895"/>
            <a:ext cx="7703820" cy="3486579"/>
          </a:xfrm>
          <a:prstGeom prst="rect">
            <a:avLst/>
          </a:prstGeom>
        </p:spPr>
      </p:pic>
      <p:sp>
        <p:nvSpPr>
          <p:cNvPr id="2114" name="Google Shape;2114;g1f0f0b30a0b_1_500"/>
          <p:cNvSpPr/>
          <p:nvPr/>
        </p:nvSpPr>
        <p:spPr>
          <a:xfrm>
            <a:off x="1204457" y="1435126"/>
            <a:ext cx="430800" cy="20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extLst>
      <p:ext uri="{BB962C8B-B14F-4D97-AF65-F5344CB8AC3E}">
        <p14:creationId xmlns:p14="http://schemas.microsoft.com/office/powerpoint/2010/main" val="4276074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g1f0f0b30a0b_1_629">
            <a:hlinkClick r:id="rId3"/>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nl-BE" sz="1500" b="1" i="0" u="sng" strike="noStrike" kern="0" cap="none" spc="0" normalizeH="0" baseline="0" noProof="0">
                <a:ln>
                  <a:noFill/>
                </a:ln>
                <a:solidFill>
                  <a:srgbClr val="3C96BE"/>
                </a:solidFill>
                <a:effectLst/>
                <a:uLnTx/>
                <a:uFillTx/>
                <a:latin typeface="Proxima Nova"/>
                <a:ea typeface="Proxima Nova"/>
                <a:cs typeface="Proxima Nova"/>
                <a:sym typeface="Proxima Nova"/>
                <a:hlinkClick r:id="rId4"/>
              </a:rPr>
              <a:t>Klik hier om feedback te bezorgen</a:t>
            </a:r>
            <a:endParaRPr kumimoji="0" sz="1500" b="1" i="0" u="none" strike="noStrike" kern="0" cap="none" spc="0" normalizeH="0" baseline="0" noProof="0">
              <a:ln>
                <a:noFill/>
              </a:ln>
              <a:solidFill>
                <a:srgbClr val="3C96BE"/>
              </a:solidFill>
              <a:effectLst/>
              <a:uLnTx/>
              <a:uFillTx/>
              <a:latin typeface="Proxima Nova"/>
              <a:ea typeface="Proxima Nova"/>
              <a:cs typeface="Proxima Nova"/>
              <a:sym typeface="Proxima Nova"/>
              <a:hlinkClick r:id="rId4"/>
            </a:endParaRPr>
          </a:p>
        </p:txBody>
      </p:sp>
      <p:sp>
        <p:nvSpPr>
          <p:cNvPr id="2122" name="Google Shape;2122;g1f0f0b30a0b_1_629"/>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nl-BE" sz="3200" b="1" i="0" u="none" strike="noStrike" kern="0" cap="none" spc="0" normalizeH="0" baseline="0" noProof="0">
                <a:ln>
                  <a:noFill/>
                </a:ln>
                <a:solidFill>
                  <a:srgbClr val="000000"/>
                </a:solidFill>
                <a:effectLst/>
                <a:uLnTx/>
                <a:uFillTx/>
                <a:latin typeface="Arial"/>
                <a:ea typeface="Arial"/>
                <a:cs typeface="Arial"/>
                <a:sym typeface="Arial"/>
              </a:rPr>
              <a:t>Feedback bezorgen via GitHub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24" name="Google Shape;2124;g1f0f0b30a0b_1_629"/>
          <p:cNvSpPr/>
          <p:nvPr/>
        </p:nvSpPr>
        <p:spPr>
          <a:xfrm>
            <a:off x="5468475" y="4126725"/>
            <a:ext cx="779700" cy="205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2" name="Picture 1" descr="A screenshot of a computer&#10;&#10;Description automatically generated">
            <a:extLst>
              <a:ext uri="{FF2B5EF4-FFF2-40B4-BE49-F238E27FC236}">
                <a16:creationId xmlns:a16="http://schemas.microsoft.com/office/drawing/2014/main" id="{09638F84-86F3-3051-A227-32AAC94F4667}"/>
              </a:ext>
            </a:extLst>
          </p:cNvPr>
          <p:cNvPicPr>
            <a:picLocks noChangeAspect="1"/>
          </p:cNvPicPr>
          <p:nvPr/>
        </p:nvPicPr>
        <p:blipFill rotWithShape="1">
          <a:blip r:embed="rId5"/>
          <a:srcRect t="6509"/>
          <a:stretch/>
        </p:blipFill>
        <p:spPr>
          <a:xfrm>
            <a:off x="628650" y="1517227"/>
            <a:ext cx="7863840" cy="3569092"/>
          </a:xfrm>
          <a:prstGeom prst="rect">
            <a:avLst/>
          </a:prstGeom>
        </p:spPr>
      </p:pic>
      <p:sp>
        <p:nvSpPr>
          <p:cNvPr id="4" name="Google Shape;2114;g1f0f0b30a0b_1_500">
            <a:extLst>
              <a:ext uri="{FF2B5EF4-FFF2-40B4-BE49-F238E27FC236}">
                <a16:creationId xmlns:a16="http://schemas.microsoft.com/office/drawing/2014/main" id="{4A79ADB1-C7EE-76F7-85BE-5ABB9EFA2C69}"/>
              </a:ext>
            </a:extLst>
          </p:cNvPr>
          <p:cNvSpPr/>
          <p:nvPr/>
        </p:nvSpPr>
        <p:spPr>
          <a:xfrm>
            <a:off x="5467847" y="4617187"/>
            <a:ext cx="1059450" cy="21663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extLst>
      <p:ext uri="{BB962C8B-B14F-4D97-AF65-F5344CB8AC3E}">
        <p14:creationId xmlns:p14="http://schemas.microsoft.com/office/powerpoint/2010/main" val="426682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20522C8-D0E8-B26D-F303-76F82A521E59}"/>
              </a:ext>
            </a:extLst>
          </p:cNvPr>
          <p:cNvPicPr>
            <a:picLocks noChangeAspect="1"/>
          </p:cNvPicPr>
          <p:nvPr/>
        </p:nvPicPr>
        <p:blipFill rotWithShape="1">
          <a:blip r:embed="rId3"/>
          <a:srcRect t="6001"/>
          <a:stretch/>
        </p:blipFill>
        <p:spPr>
          <a:xfrm>
            <a:off x="654367" y="1321502"/>
            <a:ext cx="7835265" cy="3618090"/>
          </a:xfrm>
          <a:prstGeom prst="rect">
            <a:avLst/>
          </a:prstGeom>
        </p:spPr>
      </p:pic>
      <p:sp>
        <p:nvSpPr>
          <p:cNvPr id="2130" name="Google Shape;2130;g1f0f0b30a0b_1_515"/>
          <p:cNvSpPr/>
          <p:nvPr/>
        </p:nvSpPr>
        <p:spPr>
          <a:xfrm>
            <a:off x="1421522" y="3505544"/>
            <a:ext cx="4730100" cy="1489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132" name="Google Shape;2132;g1f0f0b30a0b_1_515"/>
          <p:cNvSpPr txBox="1"/>
          <p:nvPr/>
        </p:nvSpPr>
        <p:spPr>
          <a:xfrm>
            <a:off x="628650" y="273850"/>
            <a:ext cx="7020600" cy="73830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rial"/>
              <a:buNone/>
              <a:tabLst/>
              <a:defRPr/>
            </a:pPr>
            <a:r>
              <a:rPr kumimoji="0" lang="nl-BE" sz="3200" b="1" i="0" u="none" strike="noStrike" kern="0" cap="none" spc="0" normalizeH="0" baseline="0" noProof="0">
                <a:ln>
                  <a:noFill/>
                </a:ln>
                <a:solidFill>
                  <a:srgbClr val="000000"/>
                </a:solidFill>
                <a:effectLst/>
                <a:uLnTx/>
                <a:uFillTx/>
                <a:latin typeface="Arial"/>
                <a:ea typeface="Arial"/>
                <a:cs typeface="Arial"/>
                <a:sym typeface="Arial"/>
              </a:rPr>
              <a:t>Reageren op feedback</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Google Shape;2112;g1f0f0b30a0b_1_500">
            <a:hlinkClick r:id="rId4"/>
            <a:extLst>
              <a:ext uri="{FF2B5EF4-FFF2-40B4-BE49-F238E27FC236}">
                <a16:creationId xmlns:a16="http://schemas.microsoft.com/office/drawing/2014/main" id="{39845B87-6074-7A71-EF7D-5D2925C35038}"/>
              </a:ext>
            </a:extLst>
          </p:cNvPr>
          <p:cNvSpPr/>
          <p:nvPr/>
        </p:nvSpPr>
        <p:spPr>
          <a:xfrm>
            <a:off x="2406900" y="972350"/>
            <a:ext cx="3464100" cy="2940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nl-BE" sz="1500" b="1" i="0" u="sng" strike="noStrike" kern="0" cap="none" spc="0" normalizeH="0" baseline="0" noProof="0">
                <a:ln>
                  <a:noFill/>
                </a:ln>
                <a:solidFill>
                  <a:srgbClr val="3C96BE"/>
                </a:solidFill>
                <a:effectLst/>
                <a:uLnTx/>
                <a:uFillTx/>
                <a:latin typeface="Proxima Nova"/>
                <a:ea typeface="Proxima Nova"/>
                <a:cs typeface="Proxima Nova"/>
                <a:sym typeface="Proxima Nova"/>
                <a:hlinkClick r:id="rId5"/>
              </a:rPr>
              <a:t>Klik hier om feedback te bezorgen</a:t>
            </a:r>
            <a:endParaRPr kumimoji="0" sz="1500" b="1" i="0" u="none" strike="noStrike" kern="0" cap="none" spc="0" normalizeH="0" baseline="0" noProof="0">
              <a:ln>
                <a:noFill/>
              </a:ln>
              <a:solidFill>
                <a:srgbClr val="3C96BE"/>
              </a:solidFill>
              <a:effectLst/>
              <a:uLnTx/>
              <a:uFillTx/>
              <a:latin typeface="Proxima Nova"/>
              <a:ea typeface="Proxima Nova"/>
              <a:cs typeface="Proxima Nova"/>
              <a:sym typeface="Proxima Nova"/>
              <a:hlinkClick r:id="rId5"/>
            </a:endParaRPr>
          </a:p>
        </p:txBody>
      </p:sp>
    </p:spTree>
    <p:extLst>
      <p:ext uri="{BB962C8B-B14F-4D97-AF65-F5344CB8AC3E}">
        <p14:creationId xmlns:p14="http://schemas.microsoft.com/office/powerpoint/2010/main" val="118538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4"/>
          <p:cNvSpPr txBox="1"/>
          <p:nvPr/>
        </p:nvSpPr>
        <p:spPr>
          <a:xfrm>
            <a:off x="628651" y="273845"/>
            <a:ext cx="7886700" cy="7382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OSLO tijdslijn</a:t>
            </a:r>
            <a:endParaRPr sz="1400" b="0" i="0" u="none" strike="noStrike" cap="none">
              <a:solidFill>
                <a:srgbClr val="000000"/>
              </a:solidFill>
              <a:latin typeface="Arial"/>
              <a:ea typeface="Arial"/>
              <a:cs typeface="Arial"/>
              <a:sym typeface="Arial"/>
            </a:endParaRPr>
          </a:p>
        </p:txBody>
      </p:sp>
      <p:cxnSp>
        <p:nvCxnSpPr>
          <p:cNvPr id="1112" name="Google Shape;1112;p34"/>
          <p:cNvCxnSpPr/>
          <p:nvPr/>
        </p:nvCxnSpPr>
        <p:spPr>
          <a:xfrm flipH="1">
            <a:off x="2640562" y="3159321"/>
            <a:ext cx="9000" cy="555900"/>
          </a:xfrm>
          <a:prstGeom prst="straightConnector1">
            <a:avLst/>
          </a:prstGeom>
          <a:noFill/>
          <a:ln w="12700" cap="sq" cmpd="sng">
            <a:solidFill>
              <a:srgbClr val="454034"/>
            </a:solidFill>
            <a:prstDash val="solid"/>
            <a:round/>
            <a:headEnd type="diamond" w="med" len="med"/>
            <a:tailEnd type="none" w="sm" len="sm"/>
          </a:ln>
        </p:spPr>
      </p:cxnSp>
      <p:cxnSp>
        <p:nvCxnSpPr>
          <p:cNvPr id="1114" name="Google Shape;1114;p34"/>
          <p:cNvCxnSpPr/>
          <p:nvPr/>
        </p:nvCxnSpPr>
        <p:spPr>
          <a:xfrm>
            <a:off x="1664074" y="3869825"/>
            <a:ext cx="0" cy="252900"/>
          </a:xfrm>
          <a:prstGeom prst="straightConnector1">
            <a:avLst/>
          </a:prstGeom>
          <a:noFill/>
          <a:ln w="12700" cap="sq" cmpd="sng">
            <a:solidFill>
              <a:srgbClr val="454034"/>
            </a:solidFill>
            <a:prstDash val="solid"/>
            <a:round/>
            <a:headEnd type="none" w="sm" len="sm"/>
            <a:tailEnd type="diamond" w="med" len="med"/>
          </a:ln>
        </p:spPr>
      </p:cxnSp>
      <p:cxnSp>
        <p:nvCxnSpPr>
          <p:cNvPr id="1115" name="Google Shape;1115;p34"/>
          <p:cNvCxnSpPr>
            <a:endCxn id="1116" idx="0"/>
          </p:cNvCxnSpPr>
          <p:nvPr/>
        </p:nvCxnSpPr>
        <p:spPr>
          <a:xfrm flipH="1">
            <a:off x="4050297" y="3863116"/>
            <a:ext cx="4500" cy="290700"/>
          </a:xfrm>
          <a:prstGeom prst="straightConnector1">
            <a:avLst/>
          </a:prstGeom>
          <a:noFill/>
          <a:ln w="12700" cap="sq" cmpd="sng">
            <a:solidFill>
              <a:srgbClr val="454034"/>
            </a:solidFill>
            <a:prstDash val="solid"/>
            <a:round/>
            <a:headEnd type="none" w="sm" len="sm"/>
            <a:tailEnd type="diamond" w="med" len="med"/>
          </a:ln>
        </p:spPr>
      </p:cxnSp>
      <p:sp>
        <p:nvSpPr>
          <p:cNvPr id="1117" name="Google Shape;1117;p34"/>
          <p:cNvSpPr/>
          <p:nvPr/>
        </p:nvSpPr>
        <p:spPr>
          <a:xfrm rot="5400000">
            <a:off x="7772444" y="3589349"/>
            <a:ext cx="456900" cy="155400"/>
          </a:xfrm>
          <a:prstGeom prst="triangl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8" name="Google Shape;1118;p34"/>
          <p:cNvCxnSpPr/>
          <p:nvPr/>
        </p:nvCxnSpPr>
        <p:spPr>
          <a:xfrm>
            <a:off x="1125903" y="3135630"/>
            <a:ext cx="900" cy="419100"/>
          </a:xfrm>
          <a:prstGeom prst="straightConnector1">
            <a:avLst/>
          </a:prstGeom>
          <a:noFill/>
          <a:ln w="12700" cap="sq" cmpd="sng">
            <a:solidFill>
              <a:srgbClr val="454034"/>
            </a:solidFill>
            <a:prstDash val="solid"/>
            <a:round/>
            <a:headEnd type="diamond" w="med" len="med"/>
            <a:tailEnd type="none" w="sm" len="sm"/>
          </a:ln>
        </p:spPr>
      </p:cxnSp>
      <p:cxnSp>
        <p:nvCxnSpPr>
          <p:cNvPr id="1119" name="Google Shape;1119;p34"/>
          <p:cNvCxnSpPr/>
          <p:nvPr/>
        </p:nvCxnSpPr>
        <p:spPr>
          <a:xfrm>
            <a:off x="6740743" y="3135623"/>
            <a:ext cx="0" cy="477000"/>
          </a:xfrm>
          <a:prstGeom prst="straightConnector1">
            <a:avLst/>
          </a:prstGeom>
          <a:noFill/>
          <a:ln w="12700" cap="sq" cmpd="sng">
            <a:solidFill>
              <a:srgbClr val="454034"/>
            </a:solidFill>
            <a:prstDash val="solid"/>
            <a:round/>
            <a:headEnd type="diamond" w="med" len="med"/>
            <a:tailEnd type="none" w="sm" len="sm"/>
          </a:ln>
        </p:spPr>
      </p:cxnSp>
      <p:sp>
        <p:nvSpPr>
          <p:cNvPr id="1120" name="Google Shape;1120;p34"/>
          <p:cNvSpPr txBox="1"/>
          <p:nvPr/>
        </p:nvSpPr>
        <p:spPr>
          <a:xfrm>
            <a:off x="663400" y="363795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februari</a:t>
            </a:r>
            <a:endParaRPr sz="1000" b="1" i="0" u="none" strike="noStrike" cap="none">
              <a:solidFill>
                <a:schemeClr val="dk1"/>
              </a:solidFill>
              <a:latin typeface="Arial"/>
              <a:ea typeface="Arial"/>
              <a:cs typeface="Arial"/>
              <a:sym typeface="Arial"/>
            </a:endParaRPr>
          </a:p>
        </p:txBody>
      </p:sp>
      <p:sp>
        <p:nvSpPr>
          <p:cNvPr id="1121" name="Google Shape;1121;p34"/>
          <p:cNvSpPr txBox="1"/>
          <p:nvPr/>
        </p:nvSpPr>
        <p:spPr>
          <a:xfrm>
            <a:off x="1478212" y="3642113"/>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maart</a:t>
            </a:r>
            <a:endParaRPr sz="1000" b="1" i="0" u="none" strike="noStrike" cap="none">
              <a:solidFill>
                <a:schemeClr val="lt1"/>
              </a:solidFill>
              <a:latin typeface="Arial"/>
              <a:ea typeface="Arial"/>
              <a:cs typeface="Arial"/>
              <a:sym typeface="Arial"/>
            </a:endParaRPr>
          </a:p>
        </p:txBody>
      </p:sp>
      <p:sp>
        <p:nvSpPr>
          <p:cNvPr id="1122" name="Google Shape;1122;p34"/>
          <p:cNvSpPr txBox="1"/>
          <p:nvPr/>
        </p:nvSpPr>
        <p:spPr>
          <a:xfrm>
            <a:off x="2293000" y="3635938"/>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april</a:t>
            </a:r>
            <a:endParaRPr sz="1400" b="0" i="0" u="none" strike="noStrike" cap="none">
              <a:solidFill>
                <a:srgbClr val="000000"/>
              </a:solidFill>
              <a:latin typeface="Arial"/>
              <a:ea typeface="Arial"/>
              <a:cs typeface="Arial"/>
              <a:sym typeface="Arial"/>
            </a:endParaRPr>
          </a:p>
        </p:txBody>
      </p:sp>
      <p:sp>
        <p:nvSpPr>
          <p:cNvPr id="1123" name="Google Shape;1123;p34"/>
          <p:cNvSpPr txBox="1"/>
          <p:nvPr/>
        </p:nvSpPr>
        <p:spPr>
          <a:xfrm>
            <a:off x="3107800" y="3640400"/>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mei</a:t>
            </a:r>
            <a:endParaRPr sz="1000" b="1" i="0" u="none" strike="noStrike" cap="none">
              <a:solidFill>
                <a:schemeClr val="lt1"/>
              </a:solidFill>
              <a:latin typeface="Arial"/>
              <a:ea typeface="Arial"/>
              <a:cs typeface="Arial"/>
              <a:sym typeface="Arial"/>
            </a:endParaRPr>
          </a:p>
        </p:txBody>
      </p:sp>
      <p:sp>
        <p:nvSpPr>
          <p:cNvPr id="1124" name="Google Shape;1124;p34"/>
          <p:cNvSpPr txBox="1"/>
          <p:nvPr/>
        </p:nvSpPr>
        <p:spPr>
          <a:xfrm>
            <a:off x="3896075" y="36404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juni</a:t>
            </a:r>
            <a:endParaRPr sz="1000" b="1" i="0" u="none" strike="noStrike" cap="none">
              <a:solidFill>
                <a:schemeClr val="dk1"/>
              </a:solidFill>
              <a:latin typeface="Arial"/>
              <a:ea typeface="Arial"/>
              <a:cs typeface="Arial"/>
              <a:sym typeface="Arial"/>
            </a:endParaRPr>
          </a:p>
        </p:txBody>
      </p:sp>
      <p:sp>
        <p:nvSpPr>
          <p:cNvPr id="1125" name="Google Shape;1125;p34"/>
          <p:cNvSpPr txBox="1"/>
          <p:nvPr/>
        </p:nvSpPr>
        <p:spPr>
          <a:xfrm>
            <a:off x="4710874" y="3648288"/>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lt1"/>
                </a:solidFill>
                <a:latin typeface="Arial"/>
                <a:ea typeface="Arial"/>
                <a:cs typeface="Arial"/>
                <a:sym typeface="Arial"/>
              </a:rPr>
              <a:t>juli</a:t>
            </a:r>
            <a:endParaRPr sz="1000" b="1" i="0" u="none" strike="noStrike" cap="none">
              <a:solidFill>
                <a:schemeClr val="lt1"/>
              </a:solidFill>
              <a:latin typeface="Arial"/>
              <a:ea typeface="Arial"/>
              <a:cs typeface="Arial"/>
              <a:sym typeface="Arial"/>
            </a:endParaRPr>
          </a:p>
        </p:txBody>
      </p:sp>
      <p:sp>
        <p:nvSpPr>
          <p:cNvPr id="1126" name="Google Shape;1126;p34"/>
          <p:cNvSpPr txBox="1"/>
          <p:nvPr/>
        </p:nvSpPr>
        <p:spPr>
          <a:xfrm>
            <a:off x="571953" y="279789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Business </a:t>
            </a:r>
            <a:r>
              <a:rPr lang="en-GB" sz="1050" b="1" i="0" u="none" strike="noStrike" cap="none" err="1">
                <a:solidFill>
                  <a:schemeClr val="dk1"/>
                </a:solidFill>
                <a:latin typeface="Arial"/>
                <a:ea typeface="Arial"/>
                <a:cs typeface="Arial"/>
                <a:sym typeface="Arial"/>
              </a:rPr>
              <a:t>werkgroep</a:t>
            </a:r>
            <a:endParaRPr sz="500" b="1" i="0" u="none" strike="noStrike" cap="none">
              <a:solidFill>
                <a:schemeClr val="dk1"/>
              </a:solidFill>
              <a:latin typeface="Arial"/>
              <a:ea typeface="Arial"/>
              <a:cs typeface="Arial"/>
              <a:sym typeface="Arial"/>
            </a:endParaRPr>
          </a:p>
        </p:txBody>
      </p:sp>
      <p:sp>
        <p:nvSpPr>
          <p:cNvPr id="1127" name="Google Shape;1127;p34"/>
          <p:cNvSpPr txBox="1"/>
          <p:nvPr/>
        </p:nvSpPr>
        <p:spPr>
          <a:xfrm>
            <a:off x="1093551" y="4122861"/>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err="1">
                <a:solidFill>
                  <a:schemeClr val="dk1"/>
                </a:solidFill>
                <a:latin typeface="Arial"/>
                <a:ea typeface="Arial"/>
                <a:cs typeface="Arial"/>
                <a:sym typeface="Arial"/>
              </a:rPr>
              <a:t>Thematische</a:t>
            </a:r>
            <a:r>
              <a:rPr lang="en-GB" sz="1050" b="1" i="0" u="none" strike="noStrike" cap="none">
                <a:solidFill>
                  <a:schemeClr val="dk1"/>
                </a:solidFill>
                <a:latin typeface="Arial"/>
                <a:ea typeface="Arial"/>
                <a:cs typeface="Arial"/>
                <a:sym typeface="Arial"/>
              </a:rPr>
              <a:t> </a:t>
            </a:r>
            <a:r>
              <a:rPr lang="en-GB" sz="1050" b="1" i="0" u="none" strike="noStrike" cap="none" err="1">
                <a:solidFill>
                  <a:schemeClr val="dk1"/>
                </a:solidFill>
                <a:latin typeface="Arial"/>
                <a:ea typeface="Arial"/>
                <a:cs typeface="Arial"/>
                <a:sym typeface="Arial"/>
              </a:rPr>
              <a:t>werkgroep</a:t>
            </a:r>
            <a:r>
              <a:rPr lang="en-GB" sz="1050" b="1" i="0" u="none" strike="noStrike" cap="none">
                <a:solidFill>
                  <a:schemeClr val="dk1"/>
                </a:solidFill>
                <a:latin typeface="Arial"/>
                <a:ea typeface="Arial"/>
                <a:cs typeface="Arial"/>
                <a:sym typeface="Arial"/>
              </a:rPr>
              <a:t> 1</a:t>
            </a:r>
            <a:endParaRPr sz="500" b="1" i="0" u="none" strike="noStrike" cap="none">
              <a:solidFill>
                <a:schemeClr val="dk1"/>
              </a:solidFill>
              <a:latin typeface="Arial"/>
              <a:ea typeface="Arial"/>
              <a:cs typeface="Arial"/>
              <a:sym typeface="Arial"/>
            </a:endParaRPr>
          </a:p>
        </p:txBody>
      </p:sp>
      <p:sp>
        <p:nvSpPr>
          <p:cNvPr id="1128" name="Google Shape;1128;p34"/>
          <p:cNvSpPr txBox="1"/>
          <p:nvPr/>
        </p:nvSpPr>
        <p:spPr>
          <a:xfrm>
            <a:off x="2078017" y="2796291"/>
            <a:ext cx="1108800" cy="351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Thematische werkgroep 2</a:t>
            </a:r>
            <a:endParaRPr sz="500" b="1" i="0" u="none" strike="noStrike" cap="none">
              <a:solidFill>
                <a:schemeClr val="dk1"/>
              </a:solidFill>
              <a:latin typeface="Arial"/>
              <a:ea typeface="Arial"/>
              <a:cs typeface="Arial"/>
              <a:sym typeface="Arial"/>
            </a:endParaRPr>
          </a:p>
        </p:txBody>
      </p:sp>
      <p:sp>
        <p:nvSpPr>
          <p:cNvPr id="1116" name="Google Shape;1116;p34"/>
          <p:cNvSpPr txBox="1"/>
          <p:nvPr/>
        </p:nvSpPr>
        <p:spPr>
          <a:xfrm>
            <a:off x="3495897" y="4153816"/>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Start publieke reviewperiode</a:t>
            </a:r>
            <a:endParaRPr sz="500" b="1" i="0" u="none" strike="noStrike" cap="none">
              <a:solidFill>
                <a:schemeClr val="dk1"/>
              </a:solidFill>
              <a:latin typeface="Arial"/>
              <a:ea typeface="Arial"/>
              <a:cs typeface="Arial"/>
              <a:sym typeface="Arial"/>
            </a:endParaRPr>
          </a:p>
        </p:txBody>
      </p:sp>
      <p:sp>
        <p:nvSpPr>
          <p:cNvPr id="1131" name="Google Shape;1131;p34"/>
          <p:cNvSpPr txBox="1"/>
          <p:nvPr/>
        </p:nvSpPr>
        <p:spPr>
          <a:xfrm>
            <a:off x="6186335" y="2758443"/>
            <a:ext cx="1108800" cy="385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1" i="0" u="none" strike="noStrike" cap="none">
                <a:solidFill>
                  <a:schemeClr val="dk1"/>
                </a:solidFill>
                <a:latin typeface="Arial"/>
                <a:ea typeface="Arial"/>
                <a:cs typeface="Arial"/>
                <a:sym typeface="Arial"/>
              </a:rPr>
              <a:t>Einde publieke reviewperiode</a:t>
            </a:r>
            <a:endParaRPr sz="500" b="1" i="0" u="none" strike="noStrike" cap="none">
              <a:solidFill>
                <a:schemeClr val="dk1"/>
              </a:solidFill>
              <a:latin typeface="Arial"/>
              <a:ea typeface="Arial"/>
              <a:cs typeface="Arial"/>
              <a:sym typeface="Arial"/>
            </a:endParaRPr>
          </a:p>
        </p:txBody>
      </p:sp>
      <p:sp>
        <p:nvSpPr>
          <p:cNvPr id="1132" name="Google Shape;1132;p34"/>
          <p:cNvSpPr/>
          <p:nvPr/>
        </p:nvSpPr>
        <p:spPr>
          <a:xfrm rot="-5400000">
            <a:off x="5116533" y="2838025"/>
            <a:ext cx="221100" cy="2353800"/>
          </a:xfrm>
          <a:prstGeom prst="leftBrace">
            <a:avLst>
              <a:gd name="adj1" fmla="val 0"/>
              <a:gd name="adj2" fmla="val 50000"/>
            </a:avLst>
          </a:prstGeom>
          <a:noFill/>
          <a:ln w="9525" cap="flat" cmpd="sng">
            <a:solidFill>
              <a:srgbClr val="35333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3" name="Google Shape;1133;p34"/>
          <p:cNvSpPr txBox="1"/>
          <p:nvPr/>
        </p:nvSpPr>
        <p:spPr>
          <a:xfrm>
            <a:off x="4480678" y="4152905"/>
            <a:ext cx="1643400" cy="385200"/>
          </a:xfrm>
          <a:prstGeom prst="rect">
            <a:avLst/>
          </a:prstGeom>
          <a:noFill/>
          <a:ln>
            <a:noFill/>
          </a:ln>
        </p:spPr>
        <p:txBody>
          <a:bodyPr spcFirstLastPara="1" wrap="square" lIns="0" tIns="0" rIns="0" bIns="0" anchor="t" anchorCtr="0">
            <a:noAutofit/>
          </a:bodyPr>
          <a:lstStyle/>
          <a:p>
            <a:pPr algn="ctr">
              <a:buSzPts val="1100"/>
            </a:pPr>
            <a:r>
              <a:rPr lang="en-GB" sz="1100" err="1">
                <a:solidFill>
                  <a:schemeClr val="dk1"/>
                </a:solidFill>
              </a:rPr>
              <a:t>Publieke</a:t>
            </a:r>
            <a:r>
              <a:rPr lang="en-GB" sz="1100">
                <a:solidFill>
                  <a:schemeClr val="dk1"/>
                </a:solidFill>
              </a:rPr>
              <a:t> review</a:t>
            </a:r>
            <a:endParaRPr lang="en-GB" sz="1100" b="0" i="0" u="none" strike="noStrike" cap="none">
              <a:solidFill>
                <a:schemeClr val="dk1"/>
              </a:solidFill>
              <a:latin typeface="Arial"/>
              <a:ea typeface="Arial"/>
              <a:cs typeface="Arial"/>
            </a:endParaRPr>
          </a:p>
        </p:txBody>
      </p:sp>
      <p:sp>
        <p:nvSpPr>
          <p:cNvPr id="1134" name="Google Shape;1134;p34"/>
          <p:cNvSpPr txBox="1"/>
          <p:nvPr/>
        </p:nvSpPr>
        <p:spPr>
          <a:xfrm>
            <a:off x="5499150" y="3648300"/>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i="0" u="none" strike="noStrike" cap="none" err="1">
                <a:solidFill>
                  <a:schemeClr val="dk1"/>
                </a:solidFill>
                <a:latin typeface="Arial"/>
                <a:ea typeface="Arial"/>
                <a:cs typeface="Arial"/>
                <a:sym typeface="Arial"/>
              </a:rPr>
              <a:t>augustus</a:t>
            </a:r>
            <a:endParaRPr sz="1400" b="0" i="0" u="none" strike="noStrike" cap="none">
              <a:solidFill>
                <a:srgbClr val="000000"/>
              </a:solidFill>
              <a:latin typeface="Arial"/>
              <a:ea typeface="Arial"/>
              <a:cs typeface="Arial"/>
              <a:sym typeface="Arial"/>
            </a:endParaRPr>
          </a:p>
        </p:txBody>
      </p:sp>
      <p:sp>
        <p:nvSpPr>
          <p:cNvPr id="1135" name="Google Shape;1135;p34"/>
          <p:cNvSpPr/>
          <p:nvPr/>
        </p:nvSpPr>
        <p:spPr>
          <a:xfrm>
            <a:off x="2499745" y="2330139"/>
            <a:ext cx="179100" cy="351600"/>
          </a:xfrm>
          <a:prstGeom prst="downArrow">
            <a:avLst>
              <a:gd name="adj1" fmla="val 50000"/>
              <a:gd name="adj2" fmla="val 50000"/>
            </a:avLst>
          </a:prstGeom>
          <a:solidFill>
            <a:schemeClr val="accent1"/>
          </a:solidFill>
          <a:ln w="25400" cap="flat" cmpd="sng">
            <a:solidFill>
              <a:srgbClr val="BAB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6" name="Google Shape;1136;p34"/>
          <p:cNvSpPr txBox="1"/>
          <p:nvPr/>
        </p:nvSpPr>
        <p:spPr>
          <a:xfrm>
            <a:off x="2081183" y="2123850"/>
            <a:ext cx="1108800" cy="23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en-GB" sz="1050" b="0" i="0" u="none" strike="noStrike" cap="none">
                <a:solidFill>
                  <a:schemeClr val="dk1"/>
                </a:solidFill>
                <a:latin typeface="Arial"/>
                <a:ea typeface="Arial"/>
                <a:cs typeface="Arial"/>
                <a:sym typeface="Arial"/>
              </a:rPr>
              <a:t>Vandaag</a:t>
            </a:r>
            <a:endParaRPr sz="500" b="0" i="0" u="none" strike="noStrike" cap="none">
              <a:solidFill>
                <a:schemeClr val="dk1"/>
              </a:solidFill>
              <a:latin typeface="Arial"/>
              <a:ea typeface="Arial"/>
              <a:cs typeface="Arial"/>
              <a:sym typeface="Arial"/>
            </a:endParaRPr>
          </a:p>
        </p:txBody>
      </p:sp>
      <p:sp>
        <p:nvSpPr>
          <p:cNvPr id="1137" name="Google Shape;1137;p34"/>
          <p:cNvSpPr/>
          <p:nvPr/>
        </p:nvSpPr>
        <p:spPr>
          <a:xfrm>
            <a:off x="663400" y="3438600"/>
            <a:ext cx="7253700" cy="219000"/>
          </a:xfrm>
          <a:prstGeom prst="rect">
            <a:avLst/>
          </a:prstGeom>
          <a:solidFill>
            <a:srgbClr val="88848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500" b="0" i="0" u="none" strike="noStrike" cap="none">
                <a:solidFill>
                  <a:schemeClr val="lt1"/>
                </a:solidFill>
                <a:latin typeface="Arial"/>
                <a:ea typeface="Arial"/>
                <a:cs typeface="Arial"/>
                <a:sym typeface="Arial"/>
              </a:rPr>
              <a:t>2024</a:t>
            </a:r>
            <a:endParaRPr sz="1500" b="0" i="0" u="none" strike="noStrike" cap="none">
              <a:solidFill>
                <a:srgbClr val="000000"/>
              </a:solidFill>
              <a:latin typeface="Arial"/>
              <a:ea typeface="Arial"/>
              <a:cs typeface="Arial"/>
              <a:sym typeface="Arial"/>
            </a:endParaRPr>
          </a:p>
        </p:txBody>
      </p:sp>
      <p:sp>
        <p:nvSpPr>
          <p:cNvPr id="1138" name="Google Shape;1138;p34"/>
          <p:cNvSpPr txBox="1"/>
          <p:nvPr/>
        </p:nvSpPr>
        <p:spPr>
          <a:xfrm>
            <a:off x="6304656" y="3653931"/>
            <a:ext cx="814800" cy="227700"/>
          </a:xfrm>
          <a:prstGeom prst="rect">
            <a:avLst/>
          </a:prstGeom>
          <a:solidFill>
            <a:srgbClr val="6B6B6B"/>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lt1"/>
                </a:solidFill>
              </a:rPr>
              <a:t>september</a:t>
            </a:r>
            <a:endParaRPr sz="1000" b="1" i="0" u="none" strike="noStrike" cap="none">
              <a:solidFill>
                <a:schemeClr val="lt1"/>
              </a:solidFill>
              <a:latin typeface="Arial"/>
              <a:ea typeface="Arial"/>
              <a:cs typeface="Arial"/>
              <a:sym typeface="Arial"/>
            </a:endParaRPr>
          </a:p>
        </p:txBody>
      </p:sp>
      <p:sp>
        <p:nvSpPr>
          <p:cNvPr id="1139" name="Google Shape;1139;p34"/>
          <p:cNvSpPr txBox="1"/>
          <p:nvPr/>
        </p:nvSpPr>
        <p:spPr>
          <a:xfrm>
            <a:off x="7102225" y="3653925"/>
            <a:ext cx="814800" cy="227700"/>
          </a:xfrm>
          <a:prstGeom prst="rect">
            <a:avLst/>
          </a:prstGeom>
          <a:solidFill>
            <a:srgbClr val="F0D70F"/>
          </a:solidFill>
          <a:ln w="9525" cap="flat" cmpd="sng">
            <a:solidFill>
              <a:schemeClr val="lt1"/>
            </a:solidFill>
            <a:prstDash val="solid"/>
            <a:round/>
            <a:headEnd type="none" w="sm" len="sm"/>
            <a:tailEnd type="none" w="sm" len="sm"/>
          </a:ln>
        </p:spPr>
        <p:txBody>
          <a:bodyPr spcFirstLastPara="1" wrap="square" lIns="72000" tIns="72000" rIns="72000" bIns="900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GB" sz="1000" b="1" err="1">
                <a:solidFill>
                  <a:schemeClr val="dk1"/>
                </a:solidFill>
              </a:rPr>
              <a:t>oktober</a:t>
            </a:r>
            <a:endParaRPr sz="1400" b="0" i="0" u="none" strike="noStrike" cap="none">
              <a:solidFill>
                <a:srgbClr val="000000"/>
              </a:solidFill>
              <a:latin typeface="Arial"/>
              <a:ea typeface="Arial"/>
              <a:cs typeface="Arial"/>
              <a:sym typeface="Arial"/>
            </a:endParaRPr>
          </a:p>
        </p:txBody>
      </p:sp>
      <p:sp>
        <p:nvSpPr>
          <p:cNvPr id="2" name="Google Shape;1131;p34">
            <a:extLst>
              <a:ext uri="{FF2B5EF4-FFF2-40B4-BE49-F238E27FC236}">
                <a16:creationId xmlns:a16="http://schemas.microsoft.com/office/drawing/2014/main" id="{5062956B-18CA-ED53-35CC-0CA7B9DCC5D1}"/>
              </a:ext>
            </a:extLst>
          </p:cNvPr>
          <p:cNvSpPr txBox="1"/>
          <p:nvPr/>
        </p:nvSpPr>
        <p:spPr>
          <a:xfrm>
            <a:off x="7102892" y="4020056"/>
            <a:ext cx="1313677" cy="385200"/>
          </a:xfrm>
          <a:prstGeom prst="rect">
            <a:avLst/>
          </a:prstGeom>
          <a:noFill/>
          <a:ln>
            <a:noFill/>
          </a:ln>
        </p:spPr>
        <p:txBody>
          <a:bodyPr spcFirstLastPara="1" wrap="square" lIns="0" tIns="0" rIns="0" bIns="0" anchor="t" anchorCtr="0">
            <a:noAutofit/>
          </a:bodyPr>
          <a:lstStyle/>
          <a:p>
            <a:pPr algn="ctr"/>
            <a:r>
              <a:rPr lang="en-GB" sz="1050" b="1" err="1">
                <a:solidFill>
                  <a:schemeClr val="dk1"/>
                </a:solidFill>
              </a:rPr>
              <a:t>Erkenning</a:t>
            </a:r>
            <a:r>
              <a:rPr lang="en-GB" sz="1050" b="1">
                <a:solidFill>
                  <a:schemeClr val="dk1"/>
                </a:solidFill>
              </a:rPr>
              <a:t> door WG </a:t>
            </a:r>
            <a:r>
              <a:rPr lang="en-GB" sz="1050" b="1" err="1">
                <a:solidFill>
                  <a:schemeClr val="dk1"/>
                </a:solidFill>
              </a:rPr>
              <a:t>Datastandaarden</a:t>
            </a:r>
            <a:r>
              <a:rPr lang="en-GB" sz="1050" b="1">
                <a:solidFill>
                  <a:schemeClr val="dk1"/>
                </a:solidFill>
              </a:rPr>
              <a:t> </a:t>
            </a:r>
            <a:r>
              <a:rPr lang="en-GB" sz="1050" b="1" err="1">
                <a:solidFill>
                  <a:schemeClr val="dk1"/>
                </a:solidFill>
              </a:rPr>
              <a:t>en</a:t>
            </a:r>
            <a:r>
              <a:rPr lang="en-GB" sz="1050" b="1">
                <a:solidFill>
                  <a:schemeClr val="dk1"/>
                </a:solidFill>
              </a:rPr>
              <a:t> </a:t>
            </a:r>
            <a:r>
              <a:rPr lang="en-GB" sz="1050" b="1" err="1">
                <a:solidFill>
                  <a:schemeClr val="dk1"/>
                </a:solidFill>
              </a:rPr>
              <a:t>Stuurorgaan</a:t>
            </a:r>
            <a:endParaRPr lang="en-US" err="1"/>
          </a:p>
        </p:txBody>
      </p:sp>
    </p:spTree>
    <p:extLst>
      <p:ext uri="{BB962C8B-B14F-4D97-AF65-F5344CB8AC3E}">
        <p14:creationId xmlns:p14="http://schemas.microsoft.com/office/powerpoint/2010/main" val="613894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6"/>
          <p:cNvSpPr txBox="1"/>
          <p:nvPr/>
        </p:nvSpPr>
        <p:spPr>
          <a:xfrm>
            <a:off x="628650" y="1346450"/>
            <a:ext cx="3863700" cy="30054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6"/>
          <p:cNvSpPr/>
          <p:nvPr/>
        </p:nvSpPr>
        <p:spPr>
          <a:xfrm>
            <a:off x="2273026" y="1559204"/>
            <a:ext cx="477371" cy="474288"/>
          </a:xfrm>
          <a:custGeom>
            <a:avLst/>
            <a:gdLst/>
            <a:ahLst/>
            <a:cxnLst/>
            <a:rect l="l" t="t" r="r" b="b"/>
            <a:pathLst>
              <a:path w="155" h="154" extrusionOk="0">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Arial"/>
              <a:ea typeface="Arial"/>
              <a:cs typeface="Arial"/>
              <a:sym typeface="Arial"/>
            </a:endParaRPr>
          </a:p>
        </p:txBody>
      </p:sp>
      <p:sp>
        <p:nvSpPr>
          <p:cNvPr id="1185" name="Google Shape;1185;p36"/>
          <p:cNvSpPr txBox="1"/>
          <p:nvPr/>
        </p:nvSpPr>
        <p:spPr>
          <a:xfrm>
            <a:off x="689075" y="2439475"/>
            <a:ext cx="3766200"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dk1"/>
                </a:solidFill>
                <a:latin typeface="Arial"/>
                <a:ea typeface="Arial"/>
                <a:cs typeface="Arial"/>
                <a:sym typeface="Arial"/>
              </a:rPr>
              <a:t>Feedback </a:t>
            </a:r>
            <a:r>
              <a:rPr lang="en-GB" sz="1600" b="0" i="0" u="none" strike="noStrike" cap="none" err="1">
                <a:solidFill>
                  <a:schemeClr val="dk1"/>
                </a:solidFill>
                <a:latin typeface="Arial"/>
                <a:ea typeface="Arial"/>
                <a:cs typeface="Arial"/>
                <a:sym typeface="Arial"/>
              </a:rPr>
              <a:t>kan</a:t>
            </a:r>
            <a:r>
              <a:rPr lang="en-GB" sz="1600" b="0" i="0" u="none" strike="noStrike" cap="none">
                <a:solidFill>
                  <a:schemeClr val="dk1"/>
                </a:solidFill>
                <a:latin typeface="Arial"/>
                <a:ea typeface="Arial"/>
                <a:cs typeface="Arial"/>
                <a:sym typeface="Arial"/>
              </a:rPr>
              <a:t> per e-mail </a:t>
            </a:r>
            <a:r>
              <a:rPr lang="en-GB" sz="1600" b="0" i="0" u="none" strike="noStrike" cap="none" err="1">
                <a:solidFill>
                  <a:schemeClr val="dk1"/>
                </a:solidFill>
                <a:latin typeface="Arial"/>
                <a:ea typeface="Arial"/>
                <a:cs typeface="Arial"/>
                <a:sym typeface="Arial"/>
              </a:rPr>
              <a:t>worden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gegeven</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aan</a:t>
            </a:r>
            <a:r>
              <a:rPr lang="en-GB" sz="1600" b="0" i="0" u="none" strike="noStrike" cap="none">
                <a:solidFill>
                  <a:schemeClr val="dk1"/>
                </a:solidFill>
                <a:latin typeface="Arial"/>
                <a:ea typeface="Arial"/>
                <a:cs typeface="Arial"/>
                <a:sym typeface="Arial"/>
              </a:rPr>
              <a:t> de </a:t>
            </a:r>
            <a:r>
              <a:rPr lang="en-GB" sz="1600" b="0" i="0" u="none" strike="noStrike" cap="none" err="1">
                <a:solidFill>
                  <a:schemeClr val="dk1"/>
                </a:solidFill>
                <a:latin typeface="Arial"/>
                <a:ea typeface="Arial"/>
                <a:cs typeface="Arial"/>
                <a:sym typeface="Arial"/>
              </a:rPr>
              <a:t>volgende</a:t>
            </a:r>
            <a:r>
              <a:rPr lang="en-GB" sz="1600" b="0" i="0" u="none" strike="noStrike" cap="none">
                <a:solidFill>
                  <a:schemeClr val="dk1"/>
                </a:solidFill>
                <a:latin typeface="Arial"/>
                <a:ea typeface="Arial"/>
                <a:cs typeface="Arial"/>
                <a:sym typeface="Arial"/>
              </a:rPr>
              <a:t> </a:t>
            </a:r>
            <a:r>
              <a:rPr lang="en-GB" sz="1600" b="0" i="0" u="none" strike="noStrike" cap="none" err="1">
                <a:solidFill>
                  <a:schemeClr val="dk1"/>
                </a:solidFill>
                <a:latin typeface="Arial"/>
                <a:ea typeface="Arial"/>
                <a:cs typeface="Arial"/>
                <a:sym typeface="Arial"/>
              </a:rPr>
              <a:t>personen</a:t>
            </a:r>
            <a:r>
              <a:rPr lang="en-GB" sz="16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85750" marR="0" lvl="0" indent="-279400" algn="l" rtl="0">
              <a:lnSpc>
                <a:spcPct val="100000"/>
              </a:lnSpc>
              <a:spcBef>
                <a:spcPts val="0"/>
              </a:spcBef>
              <a:spcAft>
                <a:spcPts val="0"/>
              </a:spcAft>
              <a:buClr>
                <a:srgbClr val="000000"/>
              </a:buClr>
              <a:buSzPts val="1500"/>
              <a:buFont typeface="Arial"/>
              <a:buChar char="•"/>
            </a:pPr>
            <a:r>
              <a:rPr lang="en-GB" sz="1500" b="0" i="0" u="sng" strike="noStrike" cap="none">
                <a:solidFill>
                  <a:schemeClr val="hlink"/>
                </a:solidFill>
                <a:latin typeface="Arial"/>
                <a:ea typeface="Arial"/>
                <a:cs typeface="Arial"/>
                <a:sym typeface="Arial"/>
                <a:hlinkClick r:id="rId3"/>
              </a:rPr>
              <a:t>digitaal.vlaanderen@vlaanderen.be</a:t>
            </a:r>
            <a:endParaRPr lang="en-GB" sz="1500" b="0" i="0" u="sng" strike="noStrike" cap="none">
              <a:solidFill>
                <a:schemeClr val="hlink"/>
              </a:solidFill>
              <a:latin typeface="Arial"/>
              <a:ea typeface="Arial"/>
              <a:cs typeface="Arial"/>
              <a:sym typeface="Arial"/>
            </a:endParaRPr>
          </a:p>
          <a:p>
            <a:pPr marL="285750" indent="-279400">
              <a:buSzPts val="1500"/>
              <a:buFont typeface="Arial"/>
              <a:buChar char="•"/>
            </a:pPr>
            <a:r>
              <a:rPr lang="en-GB" sz="1500" u="sng">
                <a:solidFill>
                  <a:schemeClr val="hlink"/>
                </a:solidFill>
                <a:hlinkClick r:id="rId4"/>
              </a:rPr>
              <a:t>sam.vangramberen@vlaanderen.be</a:t>
            </a:r>
            <a:endParaRPr lang="en-GB" sz="1500" u="sng">
              <a:solidFill>
                <a:schemeClr val="hlink"/>
              </a:solidFill>
            </a:endParaRPr>
          </a:p>
          <a:p>
            <a:pPr marL="285750" indent="-279400">
              <a:buSzPts val="1500"/>
              <a:buFont typeface="Arial"/>
              <a:buChar char="•"/>
            </a:pPr>
            <a:r>
              <a:rPr lang="en-GB" sz="1500" u="sng">
                <a:solidFill>
                  <a:schemeClr val="hlink"/>
                </a:solidFill>
                <a:hlinkClick r:id="rId5"/>
              </a:rPr>
              <a:t>isabaut.martens@vlaanderen.be</a:t>
            </a:r>
            <a:endParaRPr lang="en-GB" sz="1500" u="sng">
              <a:solidFill>
                <a:schemeClr val="hlink"/>
              </a:solidFill>
            </a:endParaRPr>
          </a:p>
          <a:p>
            <a:pPr marL="285750" indent="-279400">
              <a:buSzPts val="1500"/>
              <a:buFont typeface="Arial"/>
              <a:buChar char="•"/>
            </a:pPr>
            <a:r>
              <a:rPr lang="en-GB" sz="1500" u="sng" err="1">
                <a:solidFill>
                  <a:schemeClr val="hlink"/>
                </a:solidFill>
              </a:rPr>
              <a:t>dimitri.schepers@athumi.eu</a:t>
            </a:r>
            <a:endParaRPr lang="en-GB" sz="1500" u="sng">
              <a:solidFill>
                <a:schemeClr val="hlink"/>
              </a:solidFill>
            </a:endParaRPr>
          </a:p>
          <a:p>
            <a:pPr marL="285750" indent="-279400">
              <a:buSzPts val="1500"/>
              <a:buFont typeface="Arial"/>
              <a:buChar char="•"/>
            </a:pPr>
            <a:r>
              <a:rPr lang="en-GB" sz="1500" u="sng" err="1">
                <a:solidFill>
                  <a:schemeClr val="hlink"/>
                </a:solidFill>
              </a:rPr>
              <a:t>rob.vanhooreweder@athumi.eu</a:t>
            </a:r>
            <a:endParaRPr lang="en-GB" sz="1500" u="sng">
              <a:solidFill>
                <a:schemeClr val="hlink"/>
              </a:solidFill>
            </a:endParaRPr>
          </a:p>
          <a:p>
            <a:pPr marL="285750" marR="0" lvl="0" indent="-279400" algn="l" rtl="0">
              <a:lnSpc>
                <a:spcPct val="100000"/>
              </a:lnSpc>
              <a:spcBef>
                <a:spcPts val="0"/>
              </a:spcBef>
              <a:spcAft>
                <a:spcPts val="0"/>
              </a:spcAft>
              <a:buClr>
                <a:srgbClr val="000000"/>
              </a:buClr>
              <a:buSzPts val="1500"/>
              <a:buFont typeface="Arial"/>
              <a:buChar char="•"/>
            </a:pPr>
            <a:endParaRPr lang="en-GB" sz="1500" b="0" i="0" u="sng" strike="noStrike" cap="none">
              <a:solidFill>
                <a:schemeClr val="hlink"/>
              </a:solidFill>
              <a:latin typeface="Arial"/>
              <a:ea typeface="Arial"/>
              <a:cs typeface="Arial"/>
              <a:sym typeface="Arial"/>
            </a:endParaRPr>
          </a:p>
        </p:txBody>
      </p:sp>
      <p:sp>
        <p:nvSpPr>
          <p:cNvPr id="1189" name="Google Shape;1189;p36"/>
          <p:cNvSpPr txBox="1"/>
          <p:nvPr/>
        </p:nvSpPr>
        <p:spPr>
          <a:xfrm>
            <a:off x="628651" y="289998"/>
            <a:ext cx="78867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1" i="0" u="none" strike="noStrike" cap="none">
                <a:solidFill>
                  <a:srgbClr val="000000"/>
                </a:solidFill>
                <a:latin typeface="Arial"/>
                <a:ea typeface="Arial"/>
                <a:cs typeface="Arial"/>
                <a:sym typeface="Arial"/>
              </a:rPr>
              <a:t>Feedback &amp; Samenwerking OSLO</a:t>
            </a:r>
            <a:endParaRPr sz="1400" b="0" i="0" u="none" strike="noStrike" cap="none">
              <a:solidFill>
                <a:srgbClr val="000000"/>
              </a:solidFill>
              <a:latin typeface="Arial"/>
              <a:ea typeface="Arial"/>
              <a:cs typeface="Arial"/>
              <a:sym typeface="Arial"/>
            </a:endParaRPr>
          </a:p>
        </p:txBody>
      </p:sp>
      <p:sp>
        <p:nvSpPr>
          <p:cNvPr id="1190" name="Google Shape;1190;p36"/>
          <p:cNvSpPr/>
          <p:nvPr/>
        </p:nvSpPr>
        <p:spPr>
          <a:xfrm>
            <a:off x="573605" y="4385733"/>
            <a:ext cx="1314461" cy="601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Google Shape;786;p36">
            <a:extLst>
              <a:ext uri="{FF2B5EF4-FFF2-40B4-BE49-F238E27FC236}">
                <a16:creationId xmlns:a16="http://schemas.microsoft.com/office/drawing/2014/main" id="{6B4A18DB-6C5D-4218-0D99-FFBFAD85A86C}"/>
              </a:ext>
            </a:extLst>
          </p:cNvPr>
          <p:cNvSpPr txBox="1"/>
          <p:nvPr/>
        </p:nvSpPr>
        <p:spPr>
          <a:xfrm>
            <a:off x="4950298" y="1346447"/>
            <a:ext cx="3766123" cy="3005418"/>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Google Shape;787;p36" descr="A black and white logo&#10;&#10;Description automatically generated">
            <a:extLst>
              <a:ext uri="{FF2B5EF4-FFF2-40B4-BE49-F238E27FC236}">
                <a16:creationId xmlns:a16="http://schemas.microsoft.com/office/drawing/2014/main" id="{452F1668-697E-CBA7-2EA4-31C552273DBC}"/>
              </a:ext>
            </a:extLst>
          </p:cNvPr>
          <p:cNvPicPr preferRelativeResize="0"/>
          <p:nvPr/>
        </p:nvPicPr>
        <p:blipFill rotWithShape="1">
          <a:blip r:embed="rId6">
            <a:alphaModFix/>
          </a:blip>
          <a:srcRect/>
          <a:stretch/>
        </p:blipFill>
        <p:spPr>
          <a:xfrm>
            <a:off x="6044652" y="1522121"/>
            <a:ext cx="1577413" cy="548455"/>
          </a:xfrm>
          <a:prstGeom prst="rect">
            <a:avLst/>
          </a:prstGeom>
          <a:noFill/>
          <a:ln>
            <a:noFill/>
          </a:ln>
        </p:spPr>
      </p:pic>
      <p:sp>
        <p:nvSpPr>
          <p:cNvPr id="7" name="Google Shape;788;p36">
            <a:extLst>
              <a:ext uri="{FF2B5EF4-FFF2-40B4-BE49-F238E27FC236}">
                <a16:creationId xmlns:a16="http://schemas.microsoft.com/office/drawing/2014/main" id="{12E117A6-152E-0EC3-E181-A7A0C6896B05}"/>
              </a:ext>
            </a:extLst>
          </p:cNvPr>
          <p:cNvSpPr txBox="1"/>
          <p:nvPr/>
        </p:nvSpPr>
        <p:spPr>
          <a:xfrm>
            <a:off x="5114250" y="2104575"/>
            <a:ext cx="3401100" cy="1785064"/>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buSzPts val="1600"/>
            </a:pPr>
            <a:r>
              <a:rPr lang="en-GB" sz="1600" b="0" i="0" u="none" strike="noStrike" cap="none">
                <a:solidFill>
                  <a:schemeClr val="lt1"/>
                </a:solidFill>
                <a:latin typeface="Arial"/>
                <a:ea typeface="Arial"/>
                <a:cs typeface="Arial"/>
                <a:sym typeface="Arial"/>
              </a:rPr>
              <a:t>Feedback/input </a:t>
            </a:r>
            <a:r>
              <a:rPr lang="en-GB" sz="1600" b="0" i="0" u="none" strike="noStrike" cap="none" err="1">
                <a:solidFill>
                  <a:schemeClr val="lt1"/>
                </a:solidFill>
                <a:latin typeface="Arial"/>
                <a:ea typeface="Arial"/>
                <a:cs typeface="Arial"/>
                <a:sym typeface="Arial"/>
              </a:rPr>
              <a:t>kan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gegeven</a:t>
            </a:r>
            <a:r>
              <a:rPr lang="en-GB" sz="1600" b="0" i="0" u="none" strike="noStrike" cap="none">
                <a:solidFill>
                  <a:schemeClr val="lt1"/>
                </a:solidFill>
                <a:latin typeface="Arial"/>
                <a:ea typeface="Arial"/>
                <a:cs typeface="Arial"/>
                <a:sym typeface="Arial"/>
              </a:rPr>
              <a:t> </a:t>
            </a:r>
            <a:r>
              <a:rPr lang="en-GB" sz="1600" b="0" i="0" u="none" strike="noStrike" cap="none" err="1">
                <a:solidFill>
                  <a:schemeClr val="lt1"/>
                </a:solidFill>
                <a:latin typeface="Arial"/>
                <a:ea typeface="Arial"/>
                <a:cs typeface="Arial"/>
                <a:sym typeface="Arial"/>
              </a:rPr>
              <a:t>worden</a:t>
            </a:r>
            <a:r>
              <a:rPr lang="en-GB" sz="1600" b="0" i="0" u="none" strike="noStrike" cap="none">
                <a:solidFill>
                  <a:schemeClr val="lt1"/>
                </a:solidFill>
                <a:latin typeface="Arial"/>
                <a:ea typeface="Arial"/>
                <a:cs typeface="Arial"/>
                <a:sym typeface="Arial"/>
              </a:rPr>
              <a:t> via GitHub:</a:t>
            </a:r>
            <a:r>
              <a:rPr lang="en-GB" sz="1600">
                <a:solidFill>
                  <a:schemeClr val="lt1"/>
                </a:solidFill>
              </a:rPr>
              <a:t> </a:t>
            </a: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a:lnSpc>
                <a:spcPct val="100000"/>
              </a:lnSpc>
              <a:spcBef>
                <a:spcPts val="0"/>
              </a:spcBef>
              <a:spcAft>
                <a:spcPts val="0"/>
              </a:spcAft>
              <a:buNone/>
            </a:pPr>
            <a:r>
              <a:rPr lang="en-GB" sz="1500">
                <a:solidFill>
                  <a:schemeClr val="hlink"/>
                </a:solidFill>
              </a:rPr>
              <a:t>https://github.com/Informatievlaanderen/OSLOthema-studentenattesten</a:t>
            </a:r>
            <a:endParaRPr lang="en-GB">
              <a:solidFill>
                <a:schemeClr val="hlink"/>
              </a:solidFil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Via het </a:t>
            </a:r>
            <a:r>
              <a:rPr lang="en-GB" sz="1600" b="0" i="0" u="none" strike="noStrike" cap="none" err="1">
                <a:solidFill>
                  <a:schemeClr val="lt1"/>
                </a:solidFill>
                <a:latin typeface="Arial"/>
                <a:ea typeface="Arial"/>
                <a:cs typeface="Arial"/>
                <a:sym typeface="Arial"/>
              </a:rPr>
              <a:t>aanmaken</a:t>
            </a:r>
            <a:r>
              <a:rPr lang="en-GB" sz="1600" b="0" i="0" u="none" strike="noStrike" cap="none">
                <a:solidFill>
                  <a:schemeClr val="lt1"/>
                </a:solidFill>
                <a:latin typeface="Arial"/>
                <a:ea typeface="Arial"/>
                <a:cs typeface="Arial"/>
                <a:sym typeface="Arial"/>
              </a:rPr>
              <a:t> van </a:t>
            </a:r>
            <a:r>
              <a:rPr lang="en-GB" sz="1600" b="1" i="0" u="none" strike="noStrike" cap="none">
                <a:solidFill>
                  <a:schemeClr val="lt1"/>
                </a:solidFill>
                <a:latin typeface="Arial"/>
                <a:ea typeface="Arial"/>
                <a:cs typeface="Arial"/>
                <a:sym typeface="Arial"/>
              </a:rPr>
              <a:t>issues</a:t>
            </a:r>
            <a:endParaRPr sz="140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75881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pic>
        <p:nvPicPr>
          <p:cNvPr id="1567" name="Google Shape;1567;p37"/>
          <p:cNvPicPr preferRelativeResize="0"/>
          <p:nvPr/>
        </p:nvPicPr>
        <p:blipFill rotWithShape="1">
          <a:blip r:embed="rId3">
            <a:alphaModFix/>
          </a:blip>
          <a:srcRect/>
          <a:stretch/>
        </p:blipFill>
        <p:spPr>
          <a:xfrm>
            <a:off x="1966437" y="640339"/>
            <a:ext cx="4953476" cy="4503161"/>
          </a:xfrm>
          <a:prstGeom prst="rect">
            <a:avLst/>
          </a:prstGeom>
          <a:noFill/>
          <a:ln>
            <a:noFill/>
          </a:ln>
        </p:spPr>
      </p:pic>
      <p:sp>
        <p:nvSpPr>
          <p:cNvPr id="1568" name="Google Shape;1568;p37"/>
          <p:cNvSpPr txBox="1"/>
          <p:nvPr/>
        </p:nvSpPr>
        <p:spPr>
          <a:xfrm>
            <a:off x="1172900" y="680900"/>
            <a:ext cx="21540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Waarom doen we…?</a:t>
            </a:r>
            <a:endParaRPr sz="100" b="0" i="0" u="none" strike="noStrike" cap="none">
              <a:solidFill>
                <a:srgbClr val="000000"/>
              </a:solidFill>
              <a:latin typeface="Arial"/>
              <a:ea typeface="Arial"/>
              <a:cs typeface="Arial"/>
              <a:sym typeface="Arial"/>
            </a:endParaRPr>
          </a:p>
        </p:txBody>
      </p:sp>
      <p:sp>
        <p:nvSpPr>
          <p:cNvPr id="1569" name="Google Shape;1569;p37"/>
          <p:cNvSpPr txBox="1"/>
          <p:nvPr/>
        </p:nvSpPr>
        <p:spPr>
          <a:xfrm>
            <a:off x="5628525" y="104750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Moeten we niet … toevoegen?</a:t>
            </a:r>
            <a:endParaRPr sz="100" b="0" i="0" u="none" strike="noStrike" cap="none">
              <a:solidFill>
                <a:srgbClr val="000000"/>
              </a:solidFill>
              <a:latin typeface="Arial"/>
              <a:ea typeface="Arial"/>
              <a:cs typeface="Arial"/>
              <a:sym typeface="Arial"/>
            </a:endParaRPr>
          </a:p>
        </p:txBody>
      </p:sp>
      <p:sp>
        <p:nvSpPr>
          <p:cNvPr id="1570" name="Google Shape;1570;p37"/>
          <p:cNvSpPr txBox="1"/>
          <p:nvPr/>
        </p:nvSpPr>
        <p:spPr>
          <a:xfrm>
            <a:off x="628650" y="2131150"/>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Kunnen we niet beter …?</a:t>
            </a:r>
            <a:endParaRPr sz="100" b="0" i="0" u="none" strike="noStrike" cap="none">
              <a:solidFill>
                <a:srgbClr val="000000"/>
              </a:solidFill>
              <a:latin typeface="Arial"/>
              <a:ea typeface="Arial"/>
              <a:cs typeface="Arial"/>
              <a:sym typeface="Arial"/>
            </a:endParaRPr>
          </a:p>
        </p:txBody>
      </p:sp>
      <p:sp>
        <p:nvSpPr>
          <p:cNvPr id="1571" name="Google Shape;1571;p37"/>
          <p:cNvSpPr txBox="1"/>
          <p:nvPr/>
        </p:nvSpPr>
        <p:spPr>
          <a:xfrm>
            <a:off x="5783925" y="2708625"/>
            <a:ext cx="3400500" cy="366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GB" sz="1600" b="1" i="0" u="none" strike="noStrike" cap="none">
                <a:solidFill>
                  <a:srgbClr val="000000"/>
                </a:solidFill>
                <a:latin typeface="Arial"/>
                <a:ea typeface="Arial"/>
                <a:cs typeface="Arial"/>
                <a:sym typeface="Arial"/>
              </a:rPr>
              <a:t>Hoe zit het met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gfa15db3b28_0_83"/>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gfa15db3b28_0_83"/>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gfa15db3b28_0_83"/>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Bedankt!</a:t>
            </a:r>
            <a:endParaRPr sz="3700" b="1" i="0" u="none" strike="noStrike" cap="none">
              <a:solidFill>
                <a:srgbClr val="000000"/>
              </a:solidFill>
              <a:latin typeface="Arial"/>
              <a:ea typeface="Arial"/>
              <a:cs typeface="Arial"/>
              <a:sym typeface="Arial"/>
            </a:endParaRPr>
          </a:p>
        </p:txBody>
      </p:sp>
      <p:pic>
        <p:nvPicPr>
          <p:cNvPr id="1660" name="Google Shape;1660;gfa15db3b28_0_83"/>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fa15db3b28_0_31"/>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gfa15db3b28_0_31"/>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fa15db3b28_0_31"/>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en-GB" sz="3700" b="1" i="0" u="none" strike="noStrike" cap="none">
                <a:solidFill>
                  <a:srgbClr val="000000"/>
                </a:solidFill>
                <a:latin typeface="Arial"/>
                <a:ea typeface="Arial"/>
                <a:cs typeface="Arial"/>
                <a:sym typeface="Arial"/>
              </a:rPr>
              <a:t>Wie is wie?</a:t>
            </a:r>
            <a:endParaRPr sz="3700" b="1" i="0" u="none" strike="noStrike" cap="none">
              <a:solidFill>
                <a:srgbClr val="000000"/>
              </a:solidFill>
              <a:latin typeface="Arial"/>
              <a:ea typeface="Arial"/>
              <a:cs typeface="Arial"/>
              <a:sym typeface="Arial"/>
            </a:endParaRPr>
          </a:p>
        </p:txBody>
      </p:sp>
      <p:pic>
        <p:nvPicPr>
          <p:cNvPr id="231" name="Google Shape;231;gfa15db3b28_0_31"/>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2" name="Graphic 1" descr="Work better together with Mural's visual work platform | Mural">
            <a:extLst>
              <a:ext uri="{FF2B5EF4-FFF2-40B4-BE49-F238E27FC236}">
                <a16:creationId xmlns:a16="http://schemas.microsoft.com/office/drawing/2014/main" id="{F1E8A6EB-EE2A-DEEF-6D76-940137624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0401" y="2177968"/>
            <a:ext cx="2743197" cy="787563"/>
          </a:xfrm>
          <a:prstGeom prst="rect">
            <a:avLst/>
          </a:prstGeom>
        </p:spPr>
      </p:pic>
    </p:spTree>
    <p:extLst>
      <p:ext uri="{BB962C8B-B14F-4D97-AF65-F5344CB8AC3E}">
        <p14:creationId xmlns:p14="http://schemas.microsoft.com/office/powerpoint/2010/main" val="4909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fba70e22ce_0_0"/>
          <p:cNvSpPr/>
          <p:nvPr/>
        </p:nvSpPr>
        <p:spPr>
          <a:xfrm>
            <a:off x="458850" y="140550"/>
            <a:ext cx="6801300" cy="4862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fba70e22ce_0_0"/>
          <p:cNvSpPr/>
          <p:nvPr/>
        </p:nvSpPr>
        <p:spPr>
          <a:xfrm>
            <a:off x="7260150" y="136950"/>
            <a:ext cx="1605900" cy="4869600"/>
          </a:xfrm>
          <a:prstGeom prst="rtTriangl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fba70e22ce_0_0"/>
          <p:cNvSpPr txBox="1"/>
          <p:nvPr/>
        </p:nvSpPr>
        <p:spPr>
          <a:xfrm>
            <a:off x="458850" y="0"/>
            <a:ext cx="6801300" cy="5143500"/>
          </a:xfrm>
          <a:prstGeom prst="rect">
            <a:avLst/>
          </a:prstGeom>
          <a:no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3700"/>
              <a:buFont typeface="Arial"/>
              <a:buNone/>
            </a:pPr>
            <a:r>
              <a:rPr lang="nl-BE" sz="3700" b="1"/>
              <a:t>Samenvatting eerste thematische werkgroep</a:t>
            </a:r>
            <a:endParaRPr sz="3700" b="1" i="0" u="none" strike="noStrike" cap="none">
              <a:solidFill>
                <a:srgbClr val="000000"/>
              </a:solidFill>
              <a:latin typeface="Arial"/>
              <a:ea typeface="Arial"/>
              <a:cs typeface="Arial"/>
              <a:sym typeface="Arial"/>
            </a:endParaRPr>
          </a:p>
        </p:txBody>
      </p:sp>
      <p:pic>
        <p:nvPicPr>
          <p:cNvPr id="756" name="Google Shape;756;gfba70e22ce_0_0"/>
          <p:cNvPicPr preferRelativeResize="0"/>
          <p:nvPr/>
        </p:nvPicPr>
        <p:blipFill rotWithShape="1">
          <a:blip r:embed="rId3">
            <a:alphaModFix/>
          </a:blip>
          <a:srcRect/>
          <a:stretch/>
        </p:blipFill>
        <p:spPr>
          <a:xfrm>
            <a:off x="458850" y="4331226"/>
            <a:ext cx="1782099" cy="671725"/>
          </a:xfrm>
          <a:prstGeom prst="rect">
            <a:avLst/>
          </a:prstGeom>
          <a:noFill/>
          <a:ln>
            <a:noFill/>
          </a:ln>
        </p:spPr>
      </p:pic>
    </p:spTree>
    <p:extLst>
      <p:ext uri="{BB962C8B-B14F-4D97-AF65-F5344CB8AC3E}">
        <p14:creationId xmlns:p14="http://schemas.microsoft.com/office/powerpoint/2010/main" val="280990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966c4f14f9_0_0"/>
          <p:cNvSpPr txBox="1"/>
          <p:nvPr/>
        </p:nvSpPr>
        <p:spPr>
          <a:xfrm>
            <a:off x="5258450" y="1127600"/>
            <a:ext cx="3496500" cy="1162800"/>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SzPts val="1100"/>
              <a:buChar char="●"/>
            </a:pPr>
            <a:r>
              <a:rPr lang="nl-BE" sz="1100"/>
              <a:t>Basisterminologie</a:t>
            </a:r>
            <a:endParaRPr sz="1100"/>
          </a:p>
          <a:p>
            <a:pPr marL="914400" marR="0" lvl="1" indent="-298450" algn="l" rtl="0">
              <a:lnSpc>
                <a:spcPct val="100000"/>
              </a:lnSpc>
              <a:spcBef>
                <a:spcPts val="0"/>
              </a:spcBef>
              <a:spcAft>
                <a:spcPts val="0"/>
              </a:spcAft>
              <a:buSzPts val="1100"/>
              <a:buChar char="○"/>
            </a:pPr>
            <a:r>
              <a:rPr lang="nl-BE" sz="1100"/>
              <a:t>Unified Modeling Language</a:t>
            </a:r>
            <a:endParaRPr sz="1100"/>
          </a:p>
          <a:p>
            <a:pPr marL="914400" marR="0" lvl="1" indent="-298450" algn="l" rtl="0">
              <a:lnSpc>
                <a:spcPct val="100000"/>
              </a:lnSpc>
              <a:spcBef>
                <a:spcPts val="0"/>
              </a:spcBef>
              <a:spcAft>
                <a:spcPts val="0"/>
              </a:spcAft>
              <a:buSzPts val="1100"/>
              <a:buChar char="○"/>
            </a:pPr>
            <a:r>
              <a:rPr lang="nl-BE" sz="1100"/>
              <a:t>Concepten</a:t>
            </a:r>
            <a:endParaRPr sz="1100"/>
          </a:p>
          <a:p>
            <a:pPr marL="914400" marR="0" lvl="1" indent="-298450" algn="l" rtl="0">
              <a:lnSpc>
                <a:spcPct val="100000"/>
              </a:lnSpc>
              <a:spcBef>
                <a:spcPts val="0"/>
              </a:spcBef>
              <a:spcAft>
                <a:spcPts val="0"/>
              </a:spcAft>
              <a:buSzPts val="1100"/>
              <a:buChar char="○"/>
            </a:pPr>
            <a:r>
              <a:rPr lang="nl-BE" sz="1100"/>
              <a:t>Relaties</a:t>
            </a:r>
            <a:endParaRPr sz="1100"/>
          </a:p>
          <a:p>
            <a:pPr marL="914400" marR="0" lvl="1" indent="-298450" algn="l" rtl="0">
              <a:lnSpc>
                <a:spcPct val="100000"/>
              </a:lnSpc>
              <a:spcBef>
                <a:spcPts val="0"/>
              </a:spcBef>
              <a:spcAft>
                <a:spcPts val="0"/>
              </a:spcAft>
              <a:buSzPts val="1100"/>
              <a:buChar char="○"/>
            </a:pPr>
            <a:r>
              <a:rPr lang="nl-BE" sz="1100"/>
              <a:t>Attribuering</a:t>
            </a:r>
            <a:endParaRPr sz="1100"/>
          </a:p>
          <a:p>
            <a:pPr marL="457200" marR="0" lvl="0" indent="-298450" algn="l" rtl="0">
              <a:lnSpc>
                <a:spcPct val="100000"/>
              </a:lnSpc>
              <a:spcBef>
                <a:spcPts val="0"/>
              </a:spcBef>
              <a:spcAft>
                <a:spcPts val="0"/>
              </a:spcAft>
              <a:buSzPts val="1100"/>
              <a:buChar char="●"/>
            </a:pPr>
            <a:r>
              <a:rPr lang="nl-BE" sz="1100"/>
              <a:t>Asiel voorbeeld</a:t>
            </a:r>
            <a:endParaRPr sz="1100"/>
          </a:p>
        </p:txBody>
      </p:sp>
      <p:sp>
        <p:nvSpPr>
          <p:cNvPr id="762" name="Google Shape;762;g2966c4f14f9_0_0"/>
          <p:cNvSpPr txBox="1"/>
          <p:nvPr/>
        </p:nvSpPr>
        <p:spPr>
          <a:xfrm>
            <a:off x="628650" y="273850"/>
            <a:ext cx="7949100" cy="7383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nl-BE" sz="3000" b="1" i="0" u="none" strike="noStrike" cap="none">
                <a:solidFill>
                  <a:srgbClr val="000000"/>
                </a:solidFill>
                <a:latin typeface="Arial"/>
                <a:ea typeface="Arial"/>
                <a:cs typeface="Arial"/>
                <a:sym typeface="Arial"/>
              </a:rPr>
              <a:t>Topics vorige werkgroep?</a:t>
            </a:r>
            <a:endParaRPr sz="3000" b="1" i="0" u="none" strike="noStrike" cap="none">
              <a:solidFill>
                <a:srgbClr val="000000"/>
              </a:solidFill>
              <a:latin typeface="Arial"/>
              <a:ea typeface="Arial"/>
              <a:cs typeface="Arial"/>
              <a:sym typeface="Arial"/>
            </a:endParaRPr>
          </a:p>
        </p:txBody>
      </p:sp>
      <p:sp>
        <p:nvSpPr>
          <p:cNvPr id="763" name="Google Shape;763;g2966c4f14f9_0_0"/>
          <p:cNvSpPr txBox="1"/>
          <p:nvPr/>
        </p:nvSpPr>
        <p:spPr>
          <a:xfrm>
            <a:off x="5258450" y="2533500"/>
            <a:ext cx="3496500" cy="824100"/>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SzPts val="1100"/>
              <a:buChar char="●"/>
            </a:pPr>
            <a:r>
              <a:rPr lang="nl-BE" sz="1100"/>
              <a:t>Starten van </a:t>
            </a:r>
            <a:r>
              <a:rPr lang="nl-BE" sz="1100" err="1"/>
              <a:t>use</a:t>
            </a:r>
            <a:r>
              <a:rPr lang="nl-BE" sz="1100"/>
              <a:t> cases (in scope &lt;&gt; feature/</a:t>
            </a:r>
            <a:r>
              <a:rPr lang="nl-BE" sz="1100" err="1"/>
              <a:t>implementation</a:t>
            </a:r>
            <a:r>
              <a:rPr lang="nl-BE" sz="1100"/>
              <a:t>)</a:t>
            </a:r>
            <a:endParaRPr sz="1100"/>
          </a:p>
          <a:p>
            <a:pPr marL="457200" marR="0" lvl="0" indent="-298450" algn="l" rtl="0">
              <a:lnSpc>
                <a:spcPct val="100000"/>
              </a:lnSpc>
              <a:spcBef>
                <a:spcPts val="0"/>
              </a:spcBef>
              <a:spcAft>
                <a:spcPts val="0"/>
              </a:spcAft>
              <a:buSzPts val="1100"/>
              <a:buChar char="●"/>
            </a:pPr>
            <a:r>
              <a:rPr lang="nl-BE" sz="1100"/>
              <a:t>Bespreken van bestaande standaarden die we gebruiken bij OSLO </a:t>
            </a:r>
            <a:r>
              <a:rPr lang="nl-BE" sz="1100" err="1"/>
              <a:t>Kindfiche</a:t>
            </a:r>
            <a:endParaRPr sz="1100" err="1"/>
          </a:p>
        </p:txBody>
      </p:sp>
      <p:sp>
        <p:nvSpPr>
          <p:cNvPr id="764" name="Google Shape;764;g2966c4f14f9_0_0"/>
          <p:cNvSpPr txBox="1"/>
          <p:nvPr/>
        </p:nvSpPr>
        <p:spPr>
          <a:xfrm>
            <a:off x="5258450" y="3485800"/>
            <a:ext cx="3496500" cy="461100"/>
          </a:xfrm>
          <a:prstGeom prst="rect">
            <a:avLst/>
          </a:prstGeom>
          <a:solidFill>
            <a:srgbClr val="D9D9D9"/>
          </a:solidFill>
          <a:ln>
            <a:noFill/>
          </a:ln>
        </p:spPr>
        <p:txBody>
          <a:bodyPr spcFirstLastPara="1" wrap="square" lIns="0" tIns="0" rIns="0" bIns="0" anchor="ctr" anchorCtr="0">
            <a:noAutofit/>
          </a:bodyPr>
          <a:lstStyle/>
          <a:p>
            <a:pPr algn="ctr"/>
            <a:r>
              <a:rPr lang="nl-BE" sz="1200" b="1"/>
              <a:t>Eerste versie datamodel opbouwen </a:t>
            </a:r>
            <a:r>
              <a:rPr lang="nl-BE" sz="1200" b="1" err="1"/>
              <a:t>adhv</a:t>
            </a:r>
            <a:r>
              <a:rPr lang="nl-BE" sz="1200" b="1"/>
              <a:t> verzamelde </a:t>
            </a:r>
            <a:r>
              <a:rPr lang="nl-BE" sz="1200" b="1" err="1"/>
              <a:t>use</a:t>
            </a:r>
            <a:r>
              <a:rPr lang="nl-BE" sz="1200" b="1"/>
              <a:t> cases</a:t>
            </a:r>
            <a:endParaRPr sz="1200" b="1"/>
          </a:p>
        </p:txBody>
      </p:sp>
      <p:sp>
        <p:nvSpPr>
          <p:cNvPr id="765" name="Google Shape;765;g2966c4f14f9_0_0"/>
          <p:cNvSpPr txBox="1"/>
          <p:nvPr/>
        </p:nvSpPr>
        <p:spPr>
          <a:xfrm>
            <a:off x="5258450" y="2297400"/>
            <a:ext cx="3496500" cy="236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nl-BE" sz="1200" b="1"/>
              <a:t>Onze aanpak</a:t>
            </a:r>
            <a:endParaRPr sz="1200" b="1"/>
          </a:p>
        </p:txBody>
      </p:sp>
      <p:sp>
        <p:nvSpPr>
          <p:cNvPr id="766" name="Google Shape;766;g2966c4f14f9_0_0"/>
          <p:cNvSpPr txBox="1"/>
          <p:nvPr/>
        </p:nvSpPr>
        <p:spPr>
          <a:xfrm>
            <a:off x="5258450" y="3946900"/>
            <a:ext cx="3496500" cy="993231"/>
          </a:xfrm>
          <a:prstGeom prst="rect">
            <a:avLst/>
          </a:prstGeom>
          <a:noFill/>
          <a:ln>
            <a:noFill/>
          </a:ln>
        </p:spPr>
        <p:txBody>
          <a:bodyPr spcFirstLastPara="1" wrap="square" lIns="91425" tIns="54000" rIns="91425" bIns="91425" anchor="t" anchorCtr="0">
            <a:spAutoFit/>
          </a:bodyPr>
          <a:lstStyle/>
          <a:p>
            <a:pPr marL="457200" marR="0" lvl="0" indent="-298450" algn="l" rtl="0">
              <a:lnSpc>
                <a:spcPct val="100000"/>
              </a:lnSpc>
              <a:spcBef>
                <a:spcPts val="0"/>
              </a:spcBef>
              <a:spcAft>
                <a:spcPts val="0"/>
              </a:spcAft>
              <a:buSzPts val="1100"/>
              <a:buChar char="●"/>
            </a:pPr>
            <a:r>
              <a:rPr lang="nl-BE" sz="1100" err="1"/>
              <a:t>Use</a:t>
            </a:r>
            <a:r>
              <a:rPr lang="nl-BE" sz="1100"/>
              <a:t> cases storyline</a:t>
            </a:r>
            <a:endParaRPr sz="1100"/>
          </a:p>
          <a:p>
            <a:pPr marL="457200" indent="-298450">
              <a:buSzPts val="1100"/>
              <a:buChar char="●"/>
            </a:pPr>
            <a:r>
              <a:rPr lang="nl-BE" sz="1100"/>
              <a:t>Opbouwen en voorstelling eerste versie datamodel</a:t>
            </a:r>
            <a:endParaRPr sz="1100"/>
          </a:p>
          <a:p>
            <a:pPr marL="457200" marR="0" lvl="0" indent="-298450" algn="l" rtl="0">
              <a:lnSpc>
                <a:spcPct val="100000"/>
              </a:lnSpc>
              <a:spcBef>
                <a:spcPts val="0"/>
              </a:spcBef>
              <a:spcAft>
                <a:spcPts val="0"/>
              </a:spcAft>
              <a:buSzPts val="1100"/>
              <a:buChar char="●"/>
            </a:pPr>
            <a:r>
              <a:rPr lang="nl-BE" sz="1100"/>
              <a:t>Oefening: Laat dit model alle relevante </a:t>
            </a:r>
            <a:r>
              <a:rPr lang="nl-BE" sz="1100" err="1"/>
              <a:t>use</a:t>
            </a:r>
            <a:r>
              <a:rPr lang="nl-BE" sz="1100"/>
              <a:t> cases toe?</a:t>
            </a:r>
            <a:endParaRPr sz="1100"/>
          </a:p>
        </p:txBody>
      </p:sp>
      <p:sp>
        <p:nvSpPr>
          <p:cNvPr id="767" name="Google Shape;767;g2966c4f14f9_0_0"/>
          <p:cNvSpPr txBox="1"/>
          <p:nvPr/>
        </p:nvSpPr>
        <p:spPr>
          <a:xfrm>
            <a:off x="5258450" y="891500"/>
            <a:ext cx="3496500" cy="236100"/>
          </a:xfrm>
          <a:prstGeom prst="rect">
            <a:avLst/>
          </a:prstGeom>
          <a:solidFill>
            <a:srgbClr val="D9D9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nl-BE" sz="1200" b="1"/>
              <a:t>UML introductie</a:t>
            </a:r>
            <a:endParaRPr sz="1100" b="1" i="0" u="none" strike="noStrike" cap="none">
              <a:solidFill>
                <a:srgbClr val="434343"/>
              </a:solidFill>
              <a:latin typeface="Arial"/>
              <a:ea typeface="Arial"/>
              <a:cs typeface="Arial"/>
              <a:sym typeface="Arial"/>
            </a:endParaRPr>
          </a:p>
        </p:txBody>
      </p:sp>
      <p:pic>
        <p:nvPicPr>
          <p:cNvPr id="2" name="Picture 1" descr="A diagram of a student&#10;&#10;Description automatically generated">
            <a:extLst>
              <a:ext uri="{FF2B5EF4-FFF2-40B4-BE49-F238E27FC236}">
                <a16:creationId xmlns:a16="http://schemas.microsoft.com/office/drawing/2014/main" id="{7C45EF5D-B7CA-503A-D720-75C3CFBA7E7E}"/>
              </a:ext>
            </a:extLst>
          </p:cNvPr>
          <p:cNvPicPr>
            <a:picLocks noChangeAspect="1"/>
          </p:cNvPicPr>
          <p:nvPr/>
        </p:nvPicPr>
        <p:blipFill rotWithShape="1">
          <a:blip r:embed="rId3"/>
          <a:srcRect r="805"/>
          <a:stretch/>
        </p:blipFill>
        <p:spPr>
          <a:xfrm>
            <a:off x="482811" y="894848"/>
            <a:ext cx="4636548" cy="2707106"/>
          </a:xfrm>
          <a:prstGeom prst="rect">
            <a:avLst/>
          </a:prstGeom>
          <a:ln>
            <a:solidFill>
              <a:schemeClr val="tx1"/>
            </a:solidFill>
          </a:ln>
        </p:spPr>
      </p:pic>
      <p:pic>
        <p:nvPicPr>
          <p:cNvPr id="4" name="Picture 3" descr="A screenshot of a computer">
            <a:extLst>
              <a:ext uri="{FF2B5EF4-FFF2-40B4-BE49-F238E27FC236}">
                <a16:creationId xmlns:a16="http://schemas.microsoft.com/office/drawing/2014/main" id="{5BB9C2CA-E4CF-36FD-924A-0E9AC1B319A4}"/>
              </a:ext>
            </a:extLst>
          </p:cNvPr>
          <p:cNvPicPr>
            <a:picLocks noChangeAspect="1"/>
          </p:cNvPicPr>
          <p:nvPr/>
        </p:nvPicPr>
        <p:blipFill>
          <a:blip r:embed="rId4"/>
          <a:stretch>
            <a:fillRect/>
          </a:stretch>
        </p:blipFill>
        <p:spPr>
          <a:xfrm>
            <a:off x="1034213" y="3654340"/>
            <a:ext cx="3466100" cy="1429253"/>
          </a:xfrm>
          <a:prstGeom prst="rect">
            <a:avLst/>
          </a:prstGeom>
        </p:spPr>
      </p:pic>
    </p:spTree>
    <p:extLst>
      <p:ext uri="{BB962C8B-B14F-4D97-AF65-F5344CB8AC3E}">
        <p14:creationId xmlns:p14="http://schemas.microsoft.com/office/powerpoint/2010/main" val="4276465767"/>
      </p:ext>
    </p:extLst>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Riet De Bondt</DisplayName>
        <AccountId>6415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D6A6D4-E148-4FC3-A300-C08BE123A07E}">
  <ds:schemaRefs>
    <ds:schemaRef ds:uri="http://schemas.microsoft.com/sharepoint/v3/contenttype/forms"/>
  </ds:schemaRefs>
</ds:datastoreItem>
</file>

<file path=customXml/itemProps2.xml><?xml version="1.0" encoding="utf-8"?>
<ds:datastoreItem xmlns:ds="http://schemas.openxmlformats.org/officeDocument/2006/customXml" ds:itemID="{89B47DF9-6102-4524-96F2-42F7D04929E4}">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BE04C7D-D817-4C61-A83B-56B5AD10C9DC}">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57</Slides>
  <Notes>45</Notes>
  <HiddenSlides>19</HiddenSlide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4_Presentatie_verbeelding werkt - kopie</vt:lpstr>
      <vt:lpstr>5_Presentatie_verbeelding werkt - kopie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Aanpak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Lorenzo Vylders</dc:creator>
  <cp:revision>1</cp:revision>
  <dcterms:modified xsi:type="dcterms:W3CDTF">2024-04-17T07:25:00Z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